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7" r:id="rId2"/>
    <p:sldId id="258" r:id="rId3"/>
    <p:sldId id="263" r:id="rId4"/>
    <p:sldId id="264" r:id="rId5"/>
    <p:sldId id="277" r:id="rId6"/>
    <p:sldId id="259" r:id="rId7"/>
    <p:sldId id="265" r:id="rId8"/>
    <p:sldId id="278" r:id="rId9"/>
    <p:sldId id="261" r:id="rId10"/>
    <p:sldId id="267" r:id="rId11"/>
    <p:sldId id="276" r:id="rId12"/>
    <p:sldId id="266" r:id="rId13"/>
    <p:sldId id="269" r:id="rId14"/>
    <p:sldId id="275" r:id="rId15"/>
    <p:sldId id="268" r:id="rId16"/>
    <p:sldId id="274" r:id="rId17"/>
    <p:sldId id="272" r:id="rId18"/>
    <p:sldId id="279" r:id="rId19"/>
    <p:sldId id="273" r:id="rId20"/>
    <p:sldId id="26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2"/>
    <a:srgbClr val="177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40" autoAdjust="0"/>
    <p:restoredTop sz="94660"/>
  </p:normalViewPr>
  <p:slideViewPr>
    <p:cSldViewPr snapToGrid="0">
      <p:cViewPr>
        <p:scale>
          <a:sx n="75" d="100"/>
          <a:sy n="75" d="100"/>
        </p:scale>
        <p:origin x="835" y="29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1T11:26:37.34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3,'114'-2,"143"6,-169 8,31 3,430-2,541-13,-915-7,8-1,1794 9,-1395 13,-488-11,94 15,-97-10,108-5,63 4,44-2,-172-7,-55-2,-1-3,125-28,-177 30,46-1,-55 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1T11:25:34.02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69,'13'4,"1"0,-1-1,1 0,0-1,0-1,0 0,0-1,22-3,1 2,799 1,-544-15,416 16,-452-16,2483 15,-2542-14,53-1,21 2,-187 14,110-2,-161-5,-28 5,-1-1,1 2,-1-1,1 0,-1 1,1 0,-1 0,1 0,6 1,73 21,62 12,-43-24,180-7,-144-5,2 2,357-9,71 1,-340 10,886-2,-1108 0,-4 0,0 0,0 0,0 0,0 0,1 1,-1-1,0 1,0 0,0-1,3 3,-2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1T11:25:36.77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1,'70'0,"493"11,-53-6,-286-7,728 2,-945 0,1 1,-1 0,1 1,-1 0,0 0,0 1,8 3,9 3,-18-7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1T11:25:49.29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0 143,'95'4,"113"20,35 3,-131-24,123 12,-118-4,205-8,-160-5,-132 2,182-5,-167 1,1-1,72-19,-74 15,1 2,0 3,0 1,79 5,-33 0,1225-2,-1276-2,60-11,-60 7,61-2,540 9,-427-16,194 1,-202 16,217-4,-314-12,-74 8,43-2,334 8,29 0,-325-6,83-2,-92 9,166-2,-242-2,1-2,57-15,-58 11,1 2,59-6,380 12,-233 3,-14-17,-212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1T11:25:51.55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57,'664'0,"-566"-7,5-1,136-6,-156 11,104-17,-176 18,19 0,48 1,-44 2,-17-1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1T11:25:55.14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1 100,'5'3,"0"-1,0 0,0 0,0-1,1 1,-1-1,0 0,1-1,-1 1,1-1,-1 0,7-1,2 1,12 1,183-3,-19-33,-56 8,-29 11,194-4,-82 11,-116 3,111 8,-204-1,0 1,0 0,0 0,0 1,0 0,0 1,10 6,32 12,-34-17,30 10,0-2,1-2,0-3,72 5,-77-10,1 2,-1 2,48 13,-47-9,1-2,73 6,110-15,-98-1,-94-1,0-2,0-2,66-18,38-8,-40 18,164-4,-46 25,51 1,39 3,104-9,-266-15,82-2,684 16,-897-1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1T11:25:59.71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2980 175,'-11'-4,"-1"0,0 1,0 0,0 1,0 1,-25-1,-14-2,-12-2,-126 5,86 3,52-2,-23-1,-1 3,-130 20,124-8,-153 5,-323-17,283-3,265 1,0 1,0 1,0 0,0 0,0 1,0 0,-10 5,10-4,-1 0,0-1,0 0,0 0,-16 1,-239-2,130-4,47 3,-95-3,179 2,-1 0,1-1,0 0,0 1,0-2,0 1,0 0,0-1,0 0,0 0,0 0,1 0,-1-1,1 1,0-1,-1 0,1 0,-3-4,5 4,-1 0,1 0,-1 0,1 0,0 0,0 0,1 0,-1-1,0 1,1 0,0-1,0 1,0 0,0-1,1 1,-1 0,1 0,0-1,0 1,0 0,0 0,1 0,2-5,3-5,-1-1,-1 0,0-1,5-22,-10 35,1 1,-1-1,1 0,0 0,0 1,0-1,0 1,0-1,0 1,0-1,1 1,-1 0,0-1,1 1,-1 0,1 0,-1 0,1 0,0 0,-1 0,1 1,0-1,0 1,-1-1,1 1,0 0,0-1,2 1,8-1,1 1,-1 0,17 2,-4 0,734 0,-391-3,-353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1T11:21:22.69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1T11:21:31.42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1T11:21:37.90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0 165,'1385'0,"-1364"1,-1 1,0 1,23 6,-19-3,42 4,68-10,-95-2,1 2,0 2,68 11,-60-5,2-2,-1-2,89-4,51 3,-111 12,-58-10,0-1,24 2,341-3,-198-5,527 2,-680-2,67-12,13-1,36 15,29-2,-81-13,-65 8,61-4,519 10,-294 3,873-2,-1138-2,56-11,15 0,126 11,5 0,-124-14,-83 8,67-2,1123 10,-554 2,-658-4,0 0,39-10,-35 6,40-3,-28 7,-12 1,0-1,38-8,5-10,-50 12,1 1,46-6,53-4,-67 8,64-1,-66 9,224 4,-248 1,0 2,0 1,33 12,-18-5,8 0,1-2,81 6,193-14,-175-6,779 2,-925 0,0-1,0 2,0-1,0 1,0 0,0 1,-1 0,1 0,0 1,10 5,2 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1T11:21:40.40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1,'46'0,"1"3,-1 1,85 19,-70-10,-1-2,106 3,129-15,-117-2,2329 3,-2479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1T11:26:39.96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0 144,'2'-2,"-1"0,1 1,0-1,0 0,0 1,0 0,0 0,0-1,0 1,1 0,-1 1,0-1,1 0,2 0,3-2,25-10,-5 1,1 0,-1 2,2 2,-1 0,1 2,36-3,59 7,-54 2,107-14,-101 6,80 0,-36 4,510-4,-373 10,151-2,-395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1T11:21:56.80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1 135,'102'5,"139"24,-48-4,-108-16,290 20,-160-12,31 0,-9-2,2 1,-119-18,131 4,-147 13,-66-8,39 2,391-6,-242-5,1735 2,-1939-2,0 0,0-1,0-1,0-1,-1-1,0-1,0-1,37-20,-42 21,1 1,-1 0,1 1,1 1,-1 0,1 1,18 0,129 5,-72 1,-81-2,0-1,-1-1,1 1,0-2,-1 0,1 0,-1-1,0-1,0 0,0 0,10-7,3 0,1 0,0 2,0 0,1 2,0 1,1 1,35-2,194 5,-127 6,1341-5,-1216 18,-23-1,812-15,-499-3,-478 4,47-1,-98-2,1-1,-1 0,0-1,0 0,17-7,-9 0,1 1,1 2,0 0,0 2,0 0,49-1,711 9,-773-3,1 0,-1 0,0-1,0-1,0 0,-1-1,1 0,0-1,-1 0,0 0,0-1,16-10,-15 7,1 0,1 1,-1 1,1 1,0 0,0 0,1 1,-1 1,27-2,11 2,77 5,-47 1,368-2,-428 0,0 1,41 10,16 2,-34-7,74 19,-83-16,0-1,0-2,55 2,354-9,-182-1,-220 3,68 12,17 2,309-13,-224-6,-148 2,-28 0,0 1,0 1,70 13,-80-7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1T11:22:04.70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99,'967'0,"-943"2,0 0,0 2,0 1,-1 1,0 1,42 18,19 6,-64-26,0-1,0 0,0-2,25 0,-28-2,0 1,0 1,0 0,0 1,0 1,23 8,-21-5,0 0,0-2,1 0,0-1,20 1,100-1,-23-2,-6 13,-74-8,53 3,201-10,-133-1,-142 2,-1 1,1 0,-1 1,0 1,0 1,0 0,26 13,-37-17,18 7,0-2,0-1,0-1,1-1,-1-1,42-1,-39-1,-1 0,0 2,0 1,0 1,44 12,-21 0,0-3,0-2,83 9,240-12,-219-11,1123 3,-1258-1,0-1,0 0,-1-2,1 0,-1 0,20-10,-17 7,1 0,-1 2,35-6,135-21,-125 19,0 3,95-4,-68 15,-38 2,-1-4,0-1,54-10,102-28,-177 34,51-2,-48 6,37-7,8-3,0 5,1 3,95 6,-36 1,-14-1,138-5,-249 1,0 0,-1-1,1-1,-1 0,1 0,-1-1,-1-1,1 0,-1 0,15-12,-17 13,0 0,0 0,0 1,1 0,0 1,0 0,15-2,8 1,33 0,26-4,-54 2,0-2,40-14,-23 3,1 3,0 2,0 2,110-7,-145 19,0 1,0 1,0 0,-1 2,1 1,20 7,115 53,-109-43,0-2,51 13,-42-21,0-4,0-1,104-3,-52-2,19 12,4 0,534-12,-321-4,1328 2,-1625-3,0-2,-1-3,91-25,-83 18,0 3,73-8,61 20,2-1,-74-15,-69 8,49-1,-67 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1T11:22:11.00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0 260,'158'-2,"171"5,-305 0,0 1,0 2,0 0,0 1,27 13,-24-9,0-1,0-2,41 8,-7-11,107-5,23 1,-92 14,-66-8,56 3,-65-10,7 1,0 0,44 9,-26-1,0-2,59 1,101-10,-70 0,1352 2,-1471-2,0 0,0-1,-1-1,1-1,26-10,-21 6,0 2,40-7,7 5,37-6,111 1,342 16,-529-4,-1-2,50-11,-23 4,-24 3,41-14,-49 13,1 1,56-8,86 13,-120 4,0-1,78-12,-55 1,106-1,71 13,-135 1,-890-21,-116 4,583 17,272-2,-50 1,-111-15,-118-10,-1 26,103 0,126-1,-100-3,172 0,-1-1,0 0,1-2,-29-11,26 9,-1 0,-27-5,35 10,-38-7,-49-16,59 15,-1 0,-1 3,-75-5,-128 13,101 2,-602-3,707 2,0 2,1 1,-52 16,41-10,-59 7,-2-1,70-10,-69 5,78-10,0 2,-30 7,-19 3,-12-1,37-4,-86 3,77-13,36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1T11:20:07.19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3,'114'-2,"128"5,-132 12,-64-7,54 1,514-7,-294-4,3109 2,-3378 2,66 12,-65-6,62 0,1327-7,-653-3,-764 2,-1-2,42-8,-35 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1T11:20:29.59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1,'20'8,"1"-1,0-1,0-1,38 4,-23-3,190 15,-152-17,43 11,-75-8,53 2,606-8,-330-3,224 2,-561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1T11:20:31.20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0,'17'0,"21"0,27 0,12 0,11 0,5 6,-6 1,-8 0,-12-2,-11-1,-5-1,0-2,-3-1,-4 0,-4 0,-10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1T11:20:33.85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0,'1731'0,"-1699"0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1T11:20:37.54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0,'699'0,"-672"1,-1 2,42 9,-38-5,44 2,-37-7,103 10,-29 1,1-5,144-9,-101-1,1744 2,-1870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1T11:20:40.38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1,'600'0,"-398"16,-18 0,565-15,-360-3,1264 2,-1618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1T11:20:44.03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33,'1450'0,"-1406"-2,67-12,17-1,130 13,-143 3,-80-1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1T11:26:47.49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9755 47,'-8'2,"0"-1,1 1,-1 0,1 1,0 0,0 0,0 1,0 0,0 0,-11 10,-15 7,24-15,-1-1,0 0,0-1,0 0,0-1,-1 0,0 0,1-1,-1-1,0 0,-21 0,5-4,1-1,-1-1,1-1,0-1,-27-12,-30-8,33 14,-1 3,-95-7,-107 13,245 4,-288 11,111 1,-192 37,30-3,310-42,-131 6,38-4,-275 0,228-8,-2084 2,2183-5,0-3,0-4,-98-27,-15-3,134 35,-90-1,36 4,43-2,-161-5,205 9,1 0,-37-9,34 6,-46-4,-390 8,220 3,184 1,-97 17,22-1,49-5,55-9,1 0,-34 1,25-6,-1 2,-71 15,-53 25,87-20,-109 16,105-32,-121-5,81-4,-301 3,349-8,25 2,38 5,0-1,1 1,-1-1,0-1,1 0,0 0,-13-7,17 9,0-1,0 0,0 0,1 0,-1 0,1 0,0-1,-1 1,1-1,0 1,0-1,1 0,-1 0,0 0,1 0,0 0,0 0,0 0,0-1,-1-4,2 4,0 0,0 0,0 0,0 0,1 0,-1 0,1 1,0-1,0 0,1 0,-1 1,1-1,0 1,0-1,0 1,0 0,4-5,-2 5,0 0,0 0,0 0,0 1,1-1,-1 1,1 0,-1 0,1 1,0-1,0 1,0 0,6 0,17-1,0 1,32 3,4 0,59 12,1000-13,-527-2,-590 1,0 1,0 0,0 0,-1 1,1 0,9 4,25 6,150 7,-92-14,97 3,-35-11,216 6,-291 3,84 2,-148-9,0 1,0 1,0 1,-1 1,1 0,-1 2,0 0,26 11,-13 6,-30-19,1 1,0-2,0 1,0 0,0-1,1 0,-1 0,0 0,1 0,6 1,7-1,0-1,0-1,21-2,36 2,-61 3,-18 2,-25 0,-377-3,206-3,152-2,-82-14,80 9,-14-2,22 2,-1 2,-53 0,-298-7,-628 13,1010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1T11:20:51.32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1,'1287'0,"-1260"0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1T11:20:53.24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1,'4'3,"0"0,1-1,-1 1,1-1,-1 0,1 0,0 0,0 0,-1-1,1 0,7 1,62 3,-54-4,440 1,-239-4,-193 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1T11:21:09.96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1,'29'1,"1"2,32 7,33 4,72-12,-5 1,-42 12,-74-7,49 1,53-11,57 4,-186 0,0 1,-1 2,0-1,0 2,0 0,0 2,-1 0,20 12,-24-13,1-1,0-1,0-1,1 1,-1-2,1 0,25 1,111-5,-82-1,1500-1,-816 5,-650 0,115-5,-109-12,-62 8,54-2,562 7,-317 4,1250-2,-1564-1,0-3,38-7,-35 4,59-3,565 8,-315 5,-198-3,-117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1T11:21:14.15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0,'0'1,"1"0,-1-1,0 1,0 0,1-1,-1 1,0-1,1 1,-1 0,0-1,1 1,-1-1,1 1,-1-1,1 1,-1-1,1 1,0-1,-1 0,1 1,0-1,-1 0,1 1,0-1,-1 0,2 0,22 6,-22-6,198 19,-104-12,790 14,-621-22,-233 2,0 2,35 9,-32-6,56 4,598-9,-329-3,289 2,-637 0,0-1,0 0,0-1,23-6,-15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1T11:27:18.86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0,'248'17,"-113"-4,-43 0,-61-7,46 2,-47-6,47 10,-49-6,54 3,522-8,-277-3,-325 2,1 0,0 0,0-1,0 1,0-1,0 1,0-1,-1 0,1 0,4-3,-6 4,-1-1,1 1,-1-1,1 0,0 1,-1-1,0 1,1-1,-1 0,1 0,-1 1,0-1,0 0,1 0,-1 1,0-1,0 0,0 0,0 1,0-1,0 0,0 0,0 0,0 1,0-1,0 0,0 0,-1 0,1 1,0-1,-1 0,1 1,0-1,-1 0,1 1,-1-1,1 0,-1 1,1-1,-1 1,0-1,1 1,-2-2,-7-6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1T11:27:36.01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0,'22'13,"-9"-3,14 0,-1 0,1-2,1 0,-1-2,44 4,-34-5,7 2,23 4,130 5,-78-16,75-1,-128-6,66-15,-77 12,1 1,65-1,241-3,-278 11,-41 0,0 2,55 7,37 24,-91-19,84 11,33-17,1 1,164-2,-183-7,574 2,-678-3,-1-2,0-1,65-19,-37 7,14 3,0 3,0 3,91 3,610 6,-557 16,-88-3,-38 0,-62-6,43 1,509-6,-293-4,592 2,-668-15,-155 16,213-10,87 1,-217 11,-104-2,79 15,-73-8,-15-5,-1-1,52-4,-45 0,49 4,-87-1,1 0,-1-1,0 1,0 0,1 0,-1 1,0-1,0 0,0 1,-1-1,1 1,0 0,-1-1,1 1,1 3,17 14,7 1,-21-15,1 0,-1-1,1 1,0-1,10 4,-8-5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1T11:23:43.20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1T11:23:50.89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1 154,'1078'0,"-1060"-2,-1 0,0-1,0 0,0-2,25-9,22-6,-9 7,1 3,67-4,-87 10,50-13,-58 11,1 0,1 2,38-1,-33 5,9 2,-1-3,87-12,-81 7,0 1,0 3,64 4,-13 1,1848-3,-1938 1,0 0,-1 1,1 0,0 0,-1 1,1 1,-1 0,0 0,0 0,15 11,30 15,-25-13,-28-17,-1 1,0-1,1 0,-1 0,0 1,1-1,-1 0,0 1,0-1,1 0,-1 1,0-1,0 0,0 1,0-1,1 0,-1 1,0-1,0 1,0-1,0 0,0 1,0-1,0 1,0-1,0 1,-1 0,1-1,-1 1,0-1,0 1,1-1,-1 1,0-1,0 1,1-1,-1 1,0-1,0 0,0 0,0 0,0 1,0-1,1 0,-2 0,-42 4,-1-2,-54-5,6 0,-2871 3,2837 11,8-1,-509-9,302-2,306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1T11:25:18.33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0,'254'7,"15"0,-173-8,-19-2,81 10,-91 5,-49-7,-1-2,1 0,23 0,1233-4,-1087-13,8 0,1089 15,-654-2,-473 15,104-21,-3 0,1377 7,-1476 7,9 0,-112-5,60 10,-60-4,60-1,70-7,353-15,-67 1,-392 14,88 15,179-16,-336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1T11:25:21.54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59,'1294'0,"-1208"-8,-58 5,33-1,154-4,-86 2,51-8,57 0,-122 12,95 5,-114 11,23 6,-82-12,0-2,56 3,8-11,64 3,-112 6,20 0,-60-7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 noEditPoints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  <a:p>
            <a:endParaRPr lang="en-US"/>
          </a:p>
        </p:txBody>
      </p:sp>
      <p:sp>
        <p:nvSpPr>
          <p:cNvPr id="3" name="Заполнитель даты 2"/>
          <p:cNvSpPr>
            <a:spLocks noGrp="1" noEditPoints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/>
          </a:p>
          <a:p>
            <a:r>
              <a:rPr lang="en-US"/>
              <a:t>*</a:t>
            </a:r>
          </a:p>
        </p:txBody>
      </p:sp>
      <p:sp>
        <p:nvSpPr>
          <p:cNvPr id="4" name="Заполнитель изображения слайда 3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  <a:p>
            <a:endParaRPr lang="en-US"/>
          </a:p>
        </p:txBody>
      </p:sp>
      <p:sp>
        <p:nvSpPr>
          <p:cNvPr id="5" name="Заполнитель заметок 4"/>
          <p:cNvSpPr>
            <a:spLocks noGrp="1" noEditPoints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altLang="en-US"/>
              <a:t>Щелкните для изменения стиля основного текста</a:t>
            </a:r>
            <a:endParaRPr lang="en-US"/>
          </a:p>
          <a:p>
            <a:pPr lvl="1"/>
            <a:r>
              <a:rPr lang="ru-RU" altLang="en-US"/>
              <a:t>Второй уровень</a:t>
            </a:r>
            <a:endParaRPr lang="en-US"/>
          </a:p>
          <a:p>
            <a:pPr lvl="2"/>
            <a:r>
              <a:rPr lang="ru-RU" altLang="en-US"/>
              <a:t>Третий уровень</a:t>
            </a:r>
            <a:endParaRPr lang="en-US"/>
          </a:p>
          <a:p>
            <a:pPr lvl="3"/>
            <a:r>
              <a:rPr lang="ru-RU" altLang="en-US"/>
              <a:t>Четвертый уровень</a:t>
            </a:r>
            <a:endParaRPr lang="en-US"/>
          </a:p>
          <a:p>
            <a:pPr lvl="4"/>
            <a:r>
              <a:rPr lang="ru-RU" altLang="en-US"/>
              <a:t>Пятый уровень</a:t>
            </a:r>
            <a:endParaRPr lang="en-US"/>
          </a:p>
        </p:txBody>
      </p:sp>
      <p:sp>
        <p:nvSpPr>
          <p:cNvPr id="6" name="Заполнитель нижнего колонтитула 5"/>
          <p:cNvSpPr>
            <a:spLocks noGrp="1" noEditPoints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  <a:p>
            <a:endParaRPr lang="en-US"/>
          </a:p>
        </p:txBody>
      </p:sp>
      <p:sp>
        <p:nvSpPr>
          <p:cNvPr id="7" name="Заполнитель номера слайда 6"/>
          <p:cNvSpPr>
            <a:spLocks noGrp="1" noEditPoint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/>
          </a:p>
          <a:p>
            <a:r>
              <a:rPr lang="en-US"/>
              <a:t>#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664146D7-E91D-4EFB-9B5D-282B58AE02F1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C2C59989-2E2A-4EDE-8EDA-9A687126878D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C2C59989-2E2A-4EDE-8EDA-9A687126878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88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54951C76-C8F8-439C-A967-B814C379CE9A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56C52143-A864-46B1-9FF1-CB0D12C6FB86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56C52143-A864-46B1-9FF1-CB0D12C6FB8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104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D01A8E16-96AA-4835-A481-F12C7F163767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D01A8E16-96AA-4835-A481-F12C7F16376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9946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E39B39EE-A0D3-43BE-A65A-5D2A054D3D05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E39B39EE-A0D3-43BE-A65A-5D2A054D3D0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9863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6A05FCC5-33A4-4EEC-A923-9AD32B6AAB00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35C002DE-7B79-40AE-BB81-7086EE5A1E20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18E16A75-A880-4D53-BACE-CB72559780C2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B9B067B2-6395-4F32-87C1-FC44F4F3AC5A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B9B067B2-6395-4F32-87C1-FC44F4F3AC5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03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F81A3FCB-C2E0-4D05-9BDD-B4AF4BEBA0B2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0059C41E-0F4B-43F5-A83B-1562AF836DFD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0059C41E-0F4B-43F5-A83B-1562AF836D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7380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BF5EEB3-261F-413D-B7D3-8EFBBF2D6407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l" t="t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" name="Title 1"/>
          <p:cNvSpPr>
            <a:spLocks noGrp="1" noEditPoints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 noEditPoints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3270713-06F7-4FA6-8FC7-8BCF671FD572}" type="datetimeFigureOut">
              <a:rPr lang="ru-RU" smtClean="0"/>
              <a:t>11.10.2024</a:t>
            </a:fld>
            <a:endParaRPr lang="ru-RU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5EFCE2C-63F8-4DDA-97E6-01D4E30EA495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 noEditPoints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l" t="t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/>
          </a:p>
        </p:txBody>
      </p:sp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 noEditPoints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 noEditPoints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53270713-06F7-4FA6-8FC7-8BCF671FD572}" type="datetimeFigureOut">
              <a:rPr lang="ru-RU" smtClean="0"/>
              <a:t>11.10.2024</a:t>
            </a:fld>
            <a:endParaRPr lang="ru-RU"/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A5EFCE2C-63F8-4DDA-97E6-01D4E30EA495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 noEditPoints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53270713-06F7-4FA6-8FC7-8BCF671FD572}" type="datetimeFigureOut">
              <a:rPr lang="ru-RU" smtClean="0"/>
              <a:t>11.10.2024</a:t>
            </a:fld>
            <a:endParaRPr lang="ru-RU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A5EFCE2C-63F8-4DDA-97E6-01D4E30EA495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 noEditPoints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 noEditPoints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53270713-06F7-4FA6-8FC7-8BCF671FD572}" type="datetimeFigureOut">
              <a:rPr lang="ru-RU" smtClean="0"/>
              <a:t>11.10.2024</a:t>
            </a:fld>
            <a:endParaRPr lang="ru-RU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A5EFCE2C-63F8-4DDA-97E6-01D4E30EA495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53270713-06F7-4FA6-8FC7-8BCF671FD572}" type="datetimeFigureOut">
              <a:rPr lang="ru-RU" smtClean="0"/>
              <a:t>11.10.2024</a:t>
            </a:fld>
            <a:endParaRPr lang="ru-RU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A5EFCE2C-63F8-4DDA-97E6-01D4E30EA495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3270713-06F7-4FA6-8FC7-8BCF671FD572}" type="datetimeFigureOut">
              <a:rPr lang="ru-RU" smtClean="0"/>
              <a:t>11.10.2024</a:t>
            </a:fld>
            <a:endParaRPr lang="ru-RU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5EFCE2C-63F8-4DDA-97E6-01D4E30EA495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3497571" y="900264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3497572" y="4986157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>
          <a:xfrm>
            <a:off x="3491188" y="6202055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3270713-06F7-4FA6-8FC7-8BCF671FD572}" type="datetimeFigureOut">
              <a:rPr lang="ru-RU" smtClean="0"/>
              <a:t>11.10.2024</a:t>
            </a:fld>
            <a:endParaRPr lang="ru-RU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>
          <a:xfrm>
            <a:off x="5533706" y="6202055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>
          <a:xfrm>
            <a:off x="10197076" y="6202055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5EFCE2C-63F8-4DDA-97E6-01D4E30EA495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/>
          <p:cNvGrpSpPr/>
          <p:nvPr/>
        </p:nvGrpSpPr>
        <p:grpSpPr>
          <a:xfrm>
            <a:off x="421908" y="0"/>
            <a:ext cx="2814638" cy="6858000"/>
            <a:chOff x="0" y="0"/>
            <a:chExt cx="2814638" cy="6858000"/>
          </a:xfrm>
        </p:grpSpPr>
        <p:sp>
          <p:nvSpPr>
            <p:cNvPr id="11" name="Freeform 6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l" t="t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" name="Freeform 11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l" t="t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</p:grpSp>
      <p:grpSp>
        <p:nvGrpSpPr>
          <p:cNvPr id="10" name="Group 6"/>
          <p:cNvGrpSpPr/>
          <p:nvPr/>
        </p:nvGrpSpPr>
        <p:grpSpPr>
          <a:xfrm rot="19109018">
            <a:off x="-637699" y="-3082863"/>
            <a:ext cx="2814638" cy="6858000"/>
            <a:chOff x="0" y="0"/>
            <a:chExt cx="2814638" cy="6858000"/>
          </a:xfrm>
        </p:grpSpPr>
        <p:sp>
          <p:nvSpPr>
            <p:cNvPr id="12" name="Freeform 6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l" t="t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l" t="t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</p:grpSp>
      <p:grpSp>
        <p:nvGrpSpPr>
          <p:cNvPr id="14" name="Group 6"/>
          <p:cNvGrpSpPr/>
          <p:nvPr/>
        </p:nvGrpSpPr>
        <p:grpSpPr>
          <a:xfrm rot="2490982" flipV="1">
            <a:off x="-743236" y="3291946"/>
            <a:ext cx="2814638" cy="6858000"/>
            <a:chOff x="0" y="0"/>
            <a:chExt cx="2814638" cy="6858000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l" t="t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l" t="t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</p:grpSp>
      <p:grpSp>
        <p:nvGrpSpPr>
          <p:cNvPr id="18" name="Group 6"/>
          <p:cNvGrpSpPr/>
          <p:nvPr/>
        </p:nvGrpSpPr>
        <p:grpSpPr>
          <a:xfrm rot="10800000">
            <a:off x="-1845702" y="-163157"/>
            <a:ext cx="2814638" cy="6858000"/>
            <a:chOff x="0" y="0"/>
            <a:chExt cx="2814638" cy="6858000"/>
          </a:xfrm>
        </p:grpSpPr>
        <p:sp>
          <p:nvSpPr>
            <p:cNvPr id="19" name="Freeform 6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l" t="t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l" t="t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 noEditPoints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 noEditPoints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53270713-06F7-4FA6-8FC7-8BCF671FD572}" type="datetimeFigureOut">
              <a:rPr lang="ru-RU" smtClean="0"/>
              <a:t>11.10.2024</a:t>
            </a:fld>
            <a:endParaRPr lang="ru-RU"/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A5EFCE2C-63F8-4DDA-97E6-01D4E30EA495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 noEditPoints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 noEditPoints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 noEditPoints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53270713-06F7-4FA6-8FC7-8BCF671FD572}" type="datetimeFigureOut">
              <a:rPr lang="ru-RU" smtClean="0"/>
              <a:t>11.10.2024</a:t>
            </a:fld>
            <a:endParaRPr lang="ru-RU"/>
          </a:p>
        </p:txBody>
      </p:sp>
      <p:sp>
        <p:nvSpPr>
          <p:cNvPr id="8" name="Footer Placeholder 7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A5EFCE2C-63F8-4DDA-97E6-01D4E30EA495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53270713-06F7-4FA6-8FC7-8BCF671FD572}" type="datetimeFigureOut">
              <a:rPr lang="ru-RU" smtClean="0"/>
              <a:t>11.10.2024</a:t>
            </a:fld>
            <a:endParaRPr lang="ru-RU"/>
          </a:p>
        </p:txBody>
      </p:sp>
      <p:sp>
        <p:nvSpPr>
          <p:cNvPr id="4" name="Footer Placeholder 3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A5EFCE2C-63F8-4DDA-97E6-01D4E30EA495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53270713-06F7-4FA6-8FC7-8BCF671FD572}" type="datetimeFigureOut">
              <a:rPr lang="ru-RU" smtClean="0"/>
              <a:t>11.10.2024</a:t>
            </a:fld>
            <a:endParaRPr lang="ru-RU"/>
          </a:p>
        </p:txBody>
      </p:sp>
      <p:sp>
        <p:nvSpPr>
          <p:cNvPr id="3" name="Footer Placeholder 2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A5EFCE2C-63F8-4DDA-97E6-01D4E30EA495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l" t="t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 noEditPoints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 noEditPoints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53270713-06F7-4FA6-8FC7-8BCF671FD572}" type="datetimeFigureOut">
              <a:rPr lang="ru-RU" smtClean="0"/>
              <a:t>11.10.2024</a:t>
            </a:fld>
            <a:endParaRPr lang="ru-RU"/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A5EFCE2C-63F8-4DDA-97E6-01D4E30EA495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/>
          </a:p>
        </p:txBody>
      </p:sp>
    </p:spTree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 noEditPoints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3270713-06F7-4FA6-8FC7-8BCF671FD572}" type="datetimeFigureOut">
              <a:rPr lang="ru-RU" smtClean="0"/>
              <a:t>11.10.2024</a:t>
            </a:fld>
            <a:endParaRPr lang="ru-RU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5EFCE2C-63F8-4DDA-97E6-01D4E30EA495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Freeform 6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l" t="t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openxmlformats.org/officeDocument/2006/relationships/customXml" Target="../ink/ink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32.png"/><Relationship Id="rId18" Type="http://schemas.openxmlformats.org/officeDocument/2006/relationships/customXml" Target="../ink/ink13.xml"/><Relationship Id="rId3" Type="http://schemas.openxmlformats.org/officeDocument/2006/relationships/image" Target="../media/image27.png"/><Relationship Id="rId21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customXml" Target="../ink/ink10.xml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6" Type="http://schemas.openxmlformats.org/officeDocument/2006/relationships/customXml" Target="../ink/ink12.xml"/><Relationship Id="rId20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11" Type="http://schemas.openxmlformats.org/officeDocument/2006/relationships/image" Target="../media/image31.png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10" Type="http://schemas.openxmlformats.org/officeDocument/2006/relationships/customXml" Target="../ink/ink9.xml"/><Relationship Id="rId19" Type="http://schemas.openxmlformats.org/officeDocument/2006/relationships/image" Target="../media/image35.png"/><Relationship Id="rId4" Type="http://schemas.openxmlformats.org/officeDocument/2006/relationships/customXml" Target="../ink/ink6.xml"/><Relationship Id="rId9" Type="http://schemas.openxmlformats.org/officeDocument/2006/relationships/image" Target="../media/image30.png"/><Relationship Id="rId14" Type="http://schemas.openxmlformats.org/officeDocument/2006/relationships/customXml" Target="../ink/ink11.xml"/><Relationship Id="rId22" Type="http://schemas.openxmlformats.org/officeDocument/2006/relationships/customXml" Target="../ink/ink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13" Type="http://schemas.openxmlformats.org/officeDocument/2006/relationships/image" Target="../media/image43.png"/><Relationship Id="rId3" Type="http://schemas.openxmlformats.org/officeDocument/2006/relationships/image" Target="../media/image39.jpeg"/><Relationship Id="rId7" Type="http://schemas.openxmlformats.org/officeDocument/2006/relationships/customXml" Target="../ink/ink17.xml"/><Relationship Id="rId12" Type="http://schemas.openxmlformats.org/officeDocument/2006/relationships/customXml" Target="../ink/ink20.xml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6" Type="http://schemas.openxmlformats.org/officeDocument/2006/relationships/customXml" Target="../ink/ink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42.png"/><Relationship Id="rId5" Type="http://schemas.openxmlformats.org/officeDocument/2006/relationships/customXml" Target="../ink/ink16.xml"/><Relationship Id="rId15" Type="http://schemas.openxmlformats.org/officeDocument/2006/relationships/image" Target="../media/image44.png"/><Relationship Id="rId10" Type="http://schemas.openxmlformats.org/officeDocument/2006/relationships/customXml" Target="../ink/ink19.xml"/><Relationship Id="rId4" Type="http://schemas.openxmlformats.org/officeDocument/2006/relationships/image" Target="../media/image40.png"/><Relationship Id="rId9" Type="http://schemas.openxmlformats.org/officeDocument/2006/relationships/image" Target="../media/image41.png"/><Relationship Id="rId14" Type="http://schemas.openxmlformats.org/officeDocument/2006/relationships/customXml" Target="../ink/ink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customXml" Target="../ink/ink27.xml"/><Relationship Id="rId18" Type="http://schemas.openxmlformats.org/officeDocument/2006/relationships/image" Target="../media/image56.png"/><Relationship Id="rId26" Type="http://schemas.openxmlformats.org/officeDocument/2006/relationships/image" Target="../media/image60.png"/><Relationship Id="rId3" Type="http://schemas.openxmlformats.org/officeDocument/2006/relationships/image" Target="../media/image48.jpeg"/><Relationship Id="rId21" Type="http://schemas.openxmlformats.org/officeDocument/2006/relationships/customXml" Target="../ink/ink31.xml"/><Relationship Id="rId7" Type="http://schemas.openxmlformats.org/officeDocument/2006/relationships/customXml" Target="../ink/ink24.xml"/><Relationship Id="rId12" Type="http://schemas.openxmlformats.org/officeDocument/2006/relationships/image" Target="../media/image53.png"/><Relationship Id="rId17" Type="http://schemas.openxmlformats.org/officeDocument/2006/relationships/customXml" Target="../ink/ink29.xml"/><Relationship Id="rId25" Type="http://schemas.openxmlformats.org/officeDocument/2006/relationships/customXml" Target="../ink/ink33.xml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55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customXml" Target="../ink/ink26.xml"/><Relationship Id="rId24" Type="http://schemas.openxmlformats.org/officeDocument/2006/relationships/image" Target="../media/image59.png"/><Relationship Id="rId5" Type="http://schemas.openxmlformats.org/officeDocument/2006/relationships/customXml" Target="../ink/ink23.xml"/><Relationship Id="rId15" Type="http://schemas.openxmlformats.org/officeDocument/2006/relationships/customXml" Target="../ink/ink28.xml"/><Relationship Id="rId23" Type="http://schemas.openxmlformats.org/officeDocument/2006/relationships/customXml" Target="../ink/ink32.xml"/><Relationship Id="rId10" Type="http://schemas.openxmlformats.org/officeDocument/2006/relationships/image" Target="../media/image52.png"/><Relationship Id="rId19" Type="http://schemas.openxmlformats.org/officeDocument/2006/relationships/customXml" Target="../ink/ink30.xml"/><Relationship Id="rId4" Type="http://schemas.openxmlformats.org/officeDocument/2006/relationships/image" Target="../media/image49.png"/><Relationship Id="rId9" Type="http://schemas.openxmlformats.org/officeDocument/2006/relationships/customXml" Target="../ink/ink25.xml"/><Relationship Id="rId14" Type="http://schemas.openxmlformats.org/officeDocument/2006/relationships/image" Target="../media/image54.png"/><Relationship Id="rId22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 noEditPoint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6000" dirty="0"/>
              <a:t>Государственные реестры </a:t>
            </a:r>
            <a:r>
              <a:rPr lang="ru-RU" sz="6000" dirty="0" err="1"/>
              <a:t>Минцифры</a:t>
            </a:r>
            <a:r>
              <a:rPr lang="ru-RU" sz="6000" dirty="0"/>
              <a:t>/</a:t>
            </a:r>
            <a:br>
              <a:rPr lang="ru-RU" sz="6000" dirty="0"/>
            </a:br>
            <a:r>
              <a:rPr lang="ru-RU" sz="6000" dirty="0"/>
              <a:t>Роскомнадзора</a:t>
            </a:r>
          </a:p>
        </p:txBody>
      </p:sp>
      <p:sp>
        <p:nvSpPr>
          <p:cNvPr id="5" name="Текст 4"/>
          <p:cNvSpPr>
            <a:spLocks noGrp="1" noEditPoints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ru-RU" dirty="0"/>
              <a:t>1 группа, 2 вариант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74FF2F1-4C9A-4132-BFDD-FD355377C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1524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Больше, чем путешествие</a:t>
            </a:r>
          </a:p>
        </p:txBody>
      </p:sp>
      <p:sp>
        <p:nvSpPr>
          <p:cNvPr id="3" name="Объект 2"/>
          <p:cNvSpPr>
            <a:spLocks noGrp="1" noEditPoints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grpSp>
        <p:nvGrpSpPr>
          <p:cNvPr id="10" name="Группа 9"/>
          <p:cNvGrpSpPr/>
          <p:nvPr/>
        </p:nvGrpSpPr>
        <p:grpSpPr>
          <a:xfrm>
            <a:off x="2628617" y="1233918"/>
            <a:ext cx="7424443" cy="5241697"/>
            <a:chOff x="1343637" y="2456361"/>
            <a:chExt cx="5940427" cy="4193974"/>
          </a:xfrm>
        </p:grpSpPr>
        <p:pic>
          <p:nvPicPr>
            <p:cNvPr id="4" name="Рисунок 3"/>
            <p:cNvPicPr/>
            <p:nvPr/>
          </p:nvPicPr>
          <p:blipFill>
            <a:blip r:embed="rId3"/>
            <a:srcRect b="86039"/>
            <a:stretch/>
          </p:blipFill>
          <p:spPr>
            <a:xfrm>
              <a:off x="1343639" y="2456361"/>
              <a:ext cx="5940425" cy="794839"/>
            </a:xfrm>
            <a:prstGeom prst="rect">
              <a:avLst/>
            </a:prstGeom>
          </p:spPr>
        </p:pic>
        <p:pic>
          <p:nvPicPr>
            <p:cNvPr id="5" name="Рисунок 4"/>
            <p:cNvPicPr/>
            <p:nvPr/>
          </p:nvPicPr>
          <p:blipFill>
            <a:blip r:embed="rId4"/>
            <a:srcRect t="945" b="68832"/>
            <a:stretch/>
          </p:blipFill>
          <p:spPr>
            <a:xfrm>
              <a:off x="1343639" y="3251200"/>
              <a:ext cx="5940425" cy="770742"/>
            </a:xfrm>
            <a:prstGeom prst="rect">
              <a:avLst/>
            </a:prstGeom>
          </p:spPr>
        </p:pic>
        <p:pic>
          <p:nvPicPr>
            <p:cNvPr id="6" name="Рисунок 5"/>
            <p:cNvPicPr/>
            <p:nvPr/>
          </p:nvPicPr>
          <p:blipFill>
            <a:blip r:embed="rId5"/>
            <a:srcRect b="82543"/>
            <a:stretch/>
          </p:blipFill>
          <p:spPr>
            <a:xfrm>
              <a:off x="1343639" y="4021942"/>
              <a:ext cx="5940425" cy="1007876"/>
            </a:xfrm>
            <a:prstGeom prst="rect">
              <a:avLst/>
            </a:prstGeom>
          </p:spPr>
        </p:pic>
        <p:pic>
          <p:nvPicPr>
            <p:cNvPr id="8" name="Рисунок 7"/>
            <p:cNvPicPr/>
            <p:nvPr/>
          </p:nvPicPr>
          <p:blipFill>
            <a:blip r:embed="rId6"/>
            <a:srcRect b="75275"/>
            <a:stretch/>
          </p:blipFill>
          <p:spPr>
            <a:xfrm>
              <a:off x="1343638" y="5029819"/>
              <a:ext cx="5940425" cy="770742"/>
            </a:xfrm>
            <a:prstGeom prst="rect">
              <a:avLst/>
            </a:prstGeom>
          </p:spPr>
        </p:pic>
        <p:pic>
          <p:nvPicPr>
            <p:cNvPr id="9" name="Рисунок 8"/>
            <p:cNvPicPr/>
            <p:nvPr/>
          </p:nvPicPr>
          <p:blipFill>
            <a:blip r:embed="rId7"/>
            <a:srcRect b="66350"/>
            <a:stretch/>
          </p:blipFill>
          <p:spPr>
            <a:xfrm>
              <a:off x="1343637" y="5892001"/>
              <a:ext cx="5940425" cy="75833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Больше, чем путешествие</a:t>
            </a:r>
          </a:p>
        </p:txBody>
      </p:sp>
      <p:sp>
        <p:nvSpPr>
          <p:cNvPr id="3" name="Объект 2"/>
          <p:cNvSpPr>
            <a:spLocks noGrp="1" noEditPoints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72178AA-7A1E-4324-90F4-DDBEA3B9F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626" y="1358646"/>
            <a:ext cx="8734425" cy="5448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87DAF9D9-F932-4BD1-AC01-5D1F3F9C978B}"/>
                  </a:ext>
                </a:extLst>
              </p14:cNvPr>
              <p14:cNvContentPartPr/>
              <p14:nvPr/>
            </p14:nvContentPartPr>
            <p14:xfrm>
              <a:off x="7279440" y="5774960"/>
              <a:ext cx="2478240" cy="32040"/>
            </p14:xfrm>
          </p:contentPart>
        </mc:Choice>
        <mc:Fallback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87DAF9D9-F932-4BD1-AC01-5D1F3F9C978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61440" y="5739320"/>
                <a:ext cx="251388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FAAFAFD6-CEE8-4E4B-9CCB-EA7221C9EA4A}"/>
                  </a:ext>
                </a:extLst>
              </p14:cNvPr>
              <p14:cNvContentPartPr/>
              <p14:nvPr/>
            </p14:nvContentPartPr>
            <p14:xfrm>
              <a:off x="9474000" y="5957840"/>
              <a:ext cx="848520" cy="51840"/>
            </p14:xfrm>
          </p:contentPart>
        </mc:Choice>
        <mc:Fallback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FAAFAFD6-CEE8-4E4B-9CCB-EA7221C9EA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56000" y="5921840"/>
                <a:ext cx="88416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93FE35AD-5551-4BEA-B31C-BB36332DEEF2}"/>
                  </a:ext>
                </a:extLst>
              </p14:cNvPr>
              <p14:cNvContentPartPr/>
              <p14:nvPr/>
            </p14:nvContentPartPr>
            <p14:xfrm>
              <a:off x="4799040" y="6165200"/>
              <a:ext cx="3511800" cy="73800"/>
            </p14:xfrm>
          </p:contentPart>
        </mc:Choice>
        <mc:Fallback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93FE35AD-5551-4BEA-B31C-BB36332DEEF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81400" y="6129560"/>
                <a:ext cx="354744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8EA7B6AA-F338-4D05-87CF-F3F137C9A535}"/>
                  </a:ext>
                </a:extLst>
              </p14:cNvPr>
              <p14:cNvContentPartPr/>
              <p14:nvPr/>
            </p14:nvContentPartPr>
            <p14:xfrm>
              <a:off x="4896960" y="4475240"/>
              <a:ext cx="638640" cy="31320"/>
            </p14:xfrm>
          </p:contentPart>
        </mc:Choice>
        <mc:Fallback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8EA7B6AA-F338-4D05-87CF-F3F137C9A53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78960" y="4439240"/>
                <a:ext cx="67428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E2F38C21-EEF8-4F33-ADB5-161FD1AE33E6}"/>
                  </a:ext>
                </a:extLst>
              </p14:cNvPr>
              <p14:cNvContentPartPr/>
              <p14:nvPr/>
            </p14:nvContentPartPr>
            <p14:xfrm>
              <a:off x="5542080" y="4419440"/>
              <a:ext cx="3348000" cy="65880"/>
            </p14:xfrm>
          </p:contentPart>
        </mc:Choice>
        <mc:Fallback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E2F38C21-EEF8-4F33-ADB5-161FD1AE33E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24440" y="4383440"/>
                <a:ext cx="3383640" cy="13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58323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3"/>
          <a:srcRect t="19936" b="15557"/>
          <a:stretch/>
        </p:blipFill>
        <p:spPr>
          <a:xfrm>
            <a:off x="1251678" y="1688393"/>
            <a:ext cx="6541842" cy="395741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/>
        <p:txBody>
          <a:bodyPr anchor="ctr"/>
          <a:lstStyle/>
          <a:p>
            <a:r>
              <a:rPr lang="ru-RU" dirty="0"/>
              <a:t>КОРАЛ ТРЕВЕЛ</a:t>
            </a:r>
          </a:p>
        </p:txBody>
      </p:sp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7884160" y="2981319"/>
            <a:ext cx="3834130" cy="1371559"/>
          </a:xfrm>
          <a:prstGeom prst="rect">
            <a:avLst/>
          </a:prstGeom>
        </p:spPr>
      </p:pic>
      <p:pic>
        <p:nvPicPr>
          <p:cNvPr id="10" name="Объект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884160" y="2981319"/>
            <a:ext cx="3834130" cy="1371559"/>
          </a:xfrm>
          <a:prstGeom prst="rect">
            <a:avLst/>
          </a:prstGeom>
        </p:spPr>
      </p:pic>
      <p:pic>
        <p:nvPicPr>
          <p:cNvPr id="11" name="Объект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884160" y="2981319"/>
            <a:ext cx="3834130" cy="13715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/>
        <p:txBody>
          <a:bodyPr anchor="ctr"/>
          <a:lstStyle/>
          <a:p>
            <a:r>
              <a:rPr lang="ru-RU" dirty="0"/>
              <a:t>КОРАЛ ТРЕВЕЛ</a:t>
            </a:r>
          </a:p>
        </p:txBody>
      </p:sp>
      <p:grpSp>
        <p:nvGrpSpPr>
          <p:cNvPr id="6" name="Группа 5"/>
          <p:cNvGrpSpPr/>
          <p:nvPr/>
        </p:nvGrpSpPr>
        <p:grpSpPr>
          <a:xfrm>
            <a:off x="1922763" y="2260597"/>
            <a:ext cx="8346474" cy="2636523"/>
            <a:chOff x="1540827" y="1874517"/>
            <a:chExt cx="5940425" cy="1876489"/>
          </a:xfrm>
        </p:grpSpPr>
        <p:pic>
          <p:nvPicPr>
            <p:cNvPr id="12" name="Рисунок 11"/>
            <p:cNvPicPr/>
            <p:nvPr/>
          </p:nvPicPr>
          <p:blipFill>
            <a:blip r:embed="rId3"/>
            <a:srcRect t="58595" b="1"/>
            <a:stretch/>
          </p:blipFill>
          <p:spPr>
            <a:xfrm>
              <a:off x="1540827" y="1874517"/>
              <a:ext cx="5940425" cy="1116076"/>
            </a:xfrm>
            <a:prstGeom prst="rect">
              <a:avLst/>
            </a:prstGeom>
          </p:spPr>
        </p:pic>
        <p:pic>
          <p:nvPicPr>
            <p:cNvPr id="13" name="Рисунок 12"/>
            <p:cNvPicPr/>
            <p:nvPr/>
          </p:nvPicPr>
          <p:blipFill>
            <a:blip r:embed="rId4"/>
            <a:srcRect b="86054"/>
            <a:stretch/>
          </p:blipFill>
          <p:spPr>
            <a:xfrm>
              <a:off x="1540827" y="2990593"/>
              <a:ext cx="5940425" cy="76041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/>
        <p:txBody>
          <a:bodyPr anchor="ctr"/>
          <a:lstStyle/>
          <a:p>
            <a:r>
              <a:rPr lang="ru-RU" dirty="0"/>
              <a:t>КОРАЛ ТРЕВЕЛ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B4F70A-735F-416F-83F2-C1DB4CA99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206" y="1626653"/>
            <a:ext cx="6405587" cy="523134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C6E71F55-CEA2-4F14-9DE6-F881E76768F3}"/>
                  </a:ext>
                </a:extLst>
              </p14:cNvPr>
              <p14:cNvContentPartPr/>
              <p14:nvPr/>
            </p14:nvContentPartPr>
            <p14:xfrm>
              <a:off x="7269360" y="4777260"/>
              <a:ext cx="360" cy="360"/>
            </p14:xfrm>
          </p:contentPart>
        </mc:Choice>
        <mc:Fallback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C6E71F55-CEA2-4F14-9DE6-F881E76768F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51360" y="4741620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60AB4AC9-66D9-4D91-92DA-7F98FA1BAD71}"/>
                  </a:ext>
                </a:extLst>
              </p14:cNvPr>
              <p14:cNvContentPartPr/>
              <p14:nvPr/>
            </p14:nvContentPartPr>
            <p14:xfrm>
              <a:off x="7238760" y="4729740"/>
              <a:ext cx="1637640" cy="55440"/>
            </p14:xfrm>
          </p:contentPart>
        </mc:Choice>
        <mc:Fallback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60AB4AC9-66D9-4D91-92DA-7F98FA1BAD7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21120" y="4694100"/>
                <a:ext cx="1673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5C7A88F2-95ED-44DF-A2BD-1D03A7E2E89B}"/>
                  </a:ext>
                </a:extLst>
              </p14:cNvPr>
              <p14:cNvContentPartPr/>
              <p14:nvPr/>
            </p14:nvContentPartPr>
            <p14:xfrm>
              <a:off x="4947720" y="5572680"/>
              <a:ext cx="3373560" cy="20880"/>
            </p14:xfrm>
          </p:contentPart>
        </mc:Choice>
        <mc:Fallback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5C7A88F2-95ED-44DF-A2BD-1D03A7E2E89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29720" y="5536680"/>
                <a:ext cx="340920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79606D41-5920-46E9-B194-511867FDD3BC}"/>
                  </a:ext>
                </a:extLst>
              </p14:cNvPr>
              <p14:cNvContentPartPr/>
              <p14:nvPr/>
            </p14:nvContentPartPr>
            <p14:xfrm>
              <a:off x="4947720" y="5719200"/>
              <a:ext cx="1203480" cy="26640"/>
            </p14:xfrm>
          </p:contentPart>
        </mc:Choice>
        <mc:Fallback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79606D41-5920-46E9-B194-511867FDD3B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29720" y="5683200"/>
                <a:ext cx="123912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121933BD-D6C8-436A-B9FD-FC7B688DF56B}"/>
                  </a:ext>
                </a:extLst>
              </p14:cNvPr>
              <p14:cNvContentPartPr/>
              <p14:nvPr/>
            </p14:nvContentPartPr>
            <p14:xfrm>
              <a:off x="4917120" y="6365880"/>
              <a:ext cx="3402360" cy="31320"/>
            </p14:xfrm>
          </p:contentPart>
        </mc:Choice>
        <mc:Fallback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121933BD-D6C8-436A-B9FD-FC7B688DF56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99480" y="6330240"/>
                <a:ext cx="343800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7A146839-F718-4939-9854-89EF30A15970}"/>
                  </a:ext>
                </a:extLst>
              </p14:cNvPr>
              <p14:cNvContentPartPr/>
              <p14:nvPr/>
            </p14:nvContentPartPr>
            <p14:xfrm>
              <a:off x="4977960" y="6537600"/>
              <a:ext cx="869760" cy="15480"/>
            </p14:xfrm>
          </p:contentPart>
        </mc:Choice>
        <mc:Fallback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7A146839-F718-4939-9854-89EF30A1597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60320" y="6501960"/>
                <a:ext cx="90540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7D653058-238A-4A7C-BE83-5862B552F7EA}"/>
                  </a:ext>
                </a:extLst>
              </p14:cNvPr>
              <p14:cNvContentPartPr/>
              <p14:nvPr/>
            </p14:nvContentPartPr>
            <p14:xfrm>
              <a:off x="4952760" y="4424040"/>
              <a:ext cx="3185640" cy="82800"/>
            </p14:xfrm>
          </p:contentPart>
        </mc:Choice>
        <mc:Fallback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7D653058-238A-4A7C-BE83-5862B552F7E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934760" y="4388400"/>
                <a:ext cx="322128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B5EF31FF-1FC4-4591-A573-4A3C4D5165F6}"/>
                  </a:ext>
                </a:extLst>
              </p14:cNvPr>
              <p14:cNvContentPartPr/>
              <p14:nvPr/>
            </p14:nvContentPartPr>
            <p14:xfrm>
              <a:off x="7294560" y="4607280"/>
              <a:ext cx="556560" cy="20880"/>
            </p14:xfrm>
          </p:contentPart>
        </mc:Choice>
        <mc:Fallback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B5EF31FF-1FC4-4591-A573-4A3C4D5165F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276920" y="4571280"/>
                <a:ext cx="59220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2" name="Рукописный ввод 21">
                <a:extLst>
                  <a:ext uri="{FF2B5EF4-FFF2-40B4-BE49-F238E27FC236}">
                    <a16:creationId xmlns:a16="http://schemas.microsoft.com/office/drawing/2014/main" id="{FD663C32-1574-443F-A428-66D32A70C715}"/>
                  </a:ext>
                </a:extLst>
              </p14:cNvPr>
              <p14:cNvContentPartPr/>
              <p14:nvPr/>
            </p14:nvContentPartPr>
            <p14:xfrm>
              <a:off x="4962840" y="4739040"/>
              <a:ext cx="2164320" cy="67320"/>
            </p14:xfrm>
          </p:contentPart>
        </mc:Choice>
        <mc:Fallback>
          <p:pic>
            <p:nvPicPr>
              <p:cNvPr id="22" name="Рукописный ввод 21">
                <a:extLst>
                  <a:ext uri="{FF2B5EF4-FFF2-40B4-BE49-F238E27FC236}">
                    <a16:creationId xmlns:a16="http://schemas.microsoft.com/office/drawing/2014/main" id="{FD663C32-1574-443F-A428-66D32A70C71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45200" y="4703040"/>
                <a:ext cx="219996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48447DD5-9872-4A21-9769-524979F716D0}"/>
                  </a:ext>
                </a:extLst>
              </p14:cNvPr>
              <p14:cNvContentPartPr/>
              <p14:nvPr/>
            </p14:nvContentPartPr>
            <p14:xfrm>
              <a:off x="4936560" y="4712040"/>
              <a:ext cx="1072800" cy="89280"/>
            </p14:xfrm>
          </p:contentPart>
        </mc:Choice>
        <mc:Fallback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48447DD5-9872-4A21-9769-524979F716D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918920" y="4676400"/>
                <a:ext cx="1108440" cy="16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75306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>
          <a:xfrm>
            <a:off x="1251678" y="0"/>
            <a:ext cx="10178322" cy="1492132"/>
          </a:xfrm>
        </p:spPr>
        <p:txBody>
          <a:bodyPr>
            <a:normAutofit fontScale="90000"/>
          </a:bodyPr>
          <a:lstStyle/>
          <a:p>
            <a:r>
              <a:rPr lang="ru-RU" dirty="0"/>
              <a:t>Центр лекарственного обеспечения Департамента здравоохранения города Москвы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5141D82-83A1-4FFB-A7C6-0B6D168D8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408" y="2065861"/>
            <a:ext cx="10671110" cy="448520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E55BB7D-352E-459F-B623-D2F93AC18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7531" y="1064621"/>
            <a:ext cx="1334987" cy="100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>
          <a:xfrm>
            <a:off x="1251678" y="0"/>
            <a:ext cx="10178322" cy="1492132"/>
          </a:xfrm>
        </p:spPr>
        <p:txBody>
          <a:bodyPr>
            <a:normAutofit fontScale="90000"/>
          </a:bodyPr>
          <a:lstStyle/>
          <a:p>
            <a:r>
              <a:rPr lang="ru-RU" dirty="0"/>
              <a:t>Центр лекарственного обеспечения Департамента здравоохранения города Москвы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55BB7D-352E-459F-B623-D2F93AC18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7531" y="1064621"/>
            <a:ext cx="1334987" cy="100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BB70F3-C103-44C3-BF1E-64085E408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439" y="2897779"/>
            <a:ext cx="8686800" cy="2895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04FD56DE-0175-4B78-A6BB-F699F00D2BE6}"/>
                  </a:ext>
                </a:extLst>
              </p14:cNvPr>
              <p14:cNvContentPartPr/>
              <p14:nvPr/>
            </p14:nvContentPartPr>
            <p14:xfrm>
              <a:off x="6978873" y="5613457"/>
              <a:ext cx="360" cy="360"/>
            </p14:xfrm>
          </p:contentPart>
        </mc:Choice>
        <mc:Fallback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04FD56DE-0175-4B78-A6BB-F699F00D2BE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61233" y="5577817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4D3E71DE-C90E-450F-90F4-CD28BE31AC57}"/>
                  </a:ext>
                </a:extLst>
              </p14:cNvPr>
              <p14:cNvContentPartPr/>
              <p14:nvPr/>
            </p14:nvContentPartPr>
            <p14:xfrm>
              <a:off x="5416473" y="5011537"/>
              <a:ext cx="360" cy="360"/>
            </p14:xfrm>
          </p:contentPart>
        </mc:Choice>
        <mc:Fallback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4D3E71DE-C90E-450F-90F4-CD28BE31AC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98473" y="4975897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71F35AE2-4012-41C1-8CB6-FD23849DC6CD}"/>
                  </a:ext>
                </a:extLst>
              </p14:cNvPr>
              <p14:cNvContentPartPr/>
              <p14:nvPr/>
            </p14:nvContentPartPr>
            <p14:xfrm>
              <a:off x="5416473" y="4952497"/>
              <a:ext cx="4684680" cy="94680"/>
            </p14:xfrm>
          </p:contentPart>
        </mc:Choice>
        <mc:Fallback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71F35AE2-4012-41C1-8CB6-FD23849DC6C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98473" y="4916857"/>
                <a:ext cx="472032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E4D6F13A-2740-4F86-93E8-C85637C84F82}"/>
                  </a:ext>
                </a:extLst>
              </p14:cNvPr>
              <p14:cNvContentPartPr/>
              <p14:nvPr/>
            </p14:nvContentPartPr>
            <p14:xfrm>
              <a:off x="8761593" y="5034577"/>
              <a:ext cx="1283760" cy="24840"/>
            </p14:xfrm>
          </p:contentPart>
        </mc:Choice>
        <mc:Fallback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E4D6F13A-2740-4F86-93E8-C85637C84F8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43953" y="4998937"/>
                <a:ext cx="131940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A3822B03-CE5E-483C-B13F-0A72B1FED9B7}"/>
                  </a:ext>
                </a:extLst>
              </p14:cNvPr>
              <p14:cNvContentPartPr/>
              <p14:nvPr/>
            </p14:nvContentPartPr>
            <p14:xfrm>
              <a:off x="4791513" y="5194417"/>
              <a:ext cx="5390640" cy="119160"/>
            </p14:xfrm>
          </p:contentPart>
        </mc:Choice>
        <mc:Fallback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A3822B03-CE5E-483C-B13F-0A72B1FED9B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73873" y="5158777"/>
                <a:ext cx="542628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8200F024-FD06-4EFD-90D6-906C1FE75590}"/>
                  </a:ext>
                </a:extLst>
              </p14:cNvPr>
              <p14:cNvContentPartPr/>
              <p14:nvPr/>
            </p14:nvContentPartPr>
            <p14:xfrm>
              <a:off x="4814913" y="5415817"/>
              <a:ext cx="4918680" cy="163800"/>
            </p14:xfrm>
          </p:contentPart>
        </mc:Choice>
        <mc:Fallback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8200F024-FD06-4EFD-90D6-906C1FE7559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96913" y="5380177"/>
                <a:ext cx="49543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CCB5C708-154B-4CCF-90D7-8F11A386B3EF}"/>
                  </a:ext>
                </a:extLst>
              </p14:cNvPr>
              <p14:cNvContentPartPr/>
              <p14:nvPr/>
            </p14:nvContentPartPr>
            <p14:xfrm>
              <a:off x="4814913" y="5612377"/>
              <a:ext cx="2285280" cy="153360"/>
            </p14:xfrm>
          </p:contentPart>
        </mc:Choice>
        <mc:Fallback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CCB5C708-154B-4CCF-90D7-8F11A386B3E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96913" y="5576377"/>
                <a:ext cx="2320920" cy="22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33787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ОБЩЕСТВО С ОГРАНИЧЕННОЙ ОТВЕТСТВЕННОСТЬЮ "ЮТЕКА"</a:t>
            </a:r>
          </a:p>
        </p:txBody>
      </p:sp>
      <p:sp>
        <p:nvSpPr>
          <p:cNvPr id="3" name="Заполнитель контента 2"/>
          <p:cNvSpPr>
            <a:spLocks noGrp="1" noEditPoints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3"/>
          <a:srcRect l="33108" t="26337" r="6974" b="7937"/>
          <a:stretch/>
        </p:blipFill>
        <p:spPr>
          <a:xfrm>
            <a:off x="1197169" y="2026917"/>
            <a:ext cx="5764130" cy="42156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rcRect l="32227" t="12146" r="7294" b="9019"/>
          <a:stretch/>
        </p:blipFill>
        <p:spPr>
          <a:xfrm>
            <a:off x="6835359" y="1928667"/>
            <a:ext cx="5077920" cy="4412110"/>
          </a:xfrm>
          <a:prstGeom prst="rect">
            <a:avLst/>
          </a:prstGeom>
        </p:spPr>
      </p:pic>
      <p:sp>
        <p:nvSpPr>
          <p:cNvPr id="5" name="Рамка 6"/>
          <p:cNvSpPr/>
          <p:nvPr/>
        </p:nvSpPr>
        <p:spPr>
          <a:xfrm>
            <a:off x="6965988" y="5370267"/>
            <a:ext cx="2290261" cy="368213"/>
          </a:xfrm>
          <a:prstGeom prst="frame">
            <a:avLst>
              <a:gd name="adj1" fmla="val 2308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Рамка 6"/>
          <p:cNvSpPr/>
          <p:nvPr/>
        </p:nvSpPr>
        <p:spPr>
          <a:xfrm>
            <a:off x="1251678" y="4297921"/>
            <a:ext cx="5764130" cy="1993155"/>
          </a:xfrm>
          <a:prstGeom prst="frame">
            <a:avLst>
              <a:gd name="adj1" fmla="val 2308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2A5EF9-1AB1-4C3F-93C4-5BEDD8A1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806" y="177920"/>
            <a:ext cx="1723672" cy="172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C488A743-DD2F-4411-A3DF-45142AE4CC55}"/>
              </a:ext>
            </a:extLst>
          </p:cNvPr>
          <p:cNvGrpSpPr/>
          <p:nvPr/>
        </p:nvGrpSpPr>
        <p:grpSpPr>
          <a:xfrm flipH="1">
            <a:off x="13656383" y="2055265"/>
            <a:ext cx="20797233" cy="4259026"/>
            <a:chOff x="12863903" y="2055265"/>
            <a:chExt cx="20797233" cy="4259026"/>
          </a:xfrm>
        </p:grpSpPr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F1B8198B-14CB-4980-A9F9-5D88E6F73251}"/>
                </a:ext>
              </a:extLst>
            </p:cNvPr>
            <p:cNvSpPr/>
            <p:nvPr/>
          </p:nvSpPr>
          <p:spPr>
            <a:xfrm flipH="1">
              <a:off x="24339623" y="2055265"/>
              <a:ext cx="9321513" cy="551655"/>
            </a:xfrm>
            <a:custGeom>
              <a:avLst/>
              <a:gdLst>
                <a:gd name="connsiteX0" fmla="*/ 0 w 9321513"/>
                <a:gd name="connsiteY0" fmla="*/ 91944 h 551655"/>
                <a:gd name="connsiteX1" fmla="*/ 91944 w 9321513"/>
                <a:gd name="connsiteY1" fmla="*/ 0 h 551655"/>
                <a:gd name="connsiteX2" fmla="*/ 9229569 w 9321513"/>
                <a:gd name="connsiteY2" fmla="*/ 0 h 551655"/>
                <a:gd name="connsiteX3" fmla="*/ 9321513 w 9321513"/>
                <a:gd name="connsiteY3" fmla="*/ 91944 h 551655"/>
                <a:gd name="connsiteX4" fmla="*/ 9321513 w 9321513"/>
                <a:gd name="connsiteY4" fmla="*/ 459711 h 551655"/>
                <a:gd name="connsiteX5" fmla="*/ 9229569 w 9321513"/>
                <a:gd name="connsiteY5" fmla="*/ 551655 h 551655"/>
                <a:gd name="connsiteX6" fmla="*/ 91944 w 9321513"/>
                <a:gd name="connsiteY6" fmla="*/ 551655 h 551655"/>
                <a:gd name="connsiteX7" fmla="*/ 0 w 9321513"/>
                <a:gd name="connsiteY7" fmla="*/ 459711 h 551655"/>
                <a:gd name="connsiteX8" fmla="*/ 0 w 9321513"/>
                <a:gd name="connsiteY8" fmla="*/ 91944 h 55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1513" h="551655">
                  <a:moveTo>
                    <a:pt x="0" y="91944"/>
                  </a:moveTo>
                  <a:cubicBezTo>
                    <a:pt x="0" y="41165"/>
                    <a:pt x="41165" y="0"/>
                    <a:pt x="91944" y="0"/>
                  </a:cubicBezTo>
                  <a:lnTo>
                    <a:pt x="9229569" y="0"/>
                  </a:lnTo>
                  <a:cubicBezTo>
                    <a:pt x="9280348" y="0"/>
                    <a:pt x="9321513" y="41165"/>
                    <a:pt x="9321513" y="91944"/>
                  </a:cubicBezTo>
                  <a:lnTo>
                    <a:pt x="9321513" y="459711"/>
                  </a:lnTo>
                  <a:cubicBezTo>
                    <a:pt x="9321513" y="510490"/>
                    <a:pt x="9280348" y="551655"/>
                    <a:pt x="9229569" y="551655"/>
                  </a:cubicBezTo>
                  <a:lnTo>
                    <a:pt x="91944" y="551655"/>
                  </a:lnTo>
                  <a:cubicBezTo>
                    <a:pt x="41165" y="551655"/>
                    <a:pt x="0" y="510490"/>
                    <a:pt x="0" y="459711"/>
                  </a:cubicBezTo>
                  <a:lnTo>
                    <a:pt x="0" y="91944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60" tIns="114560" rIns="114560" bIns="11456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2300" kern="1200" dirty="0"/>
                <a:t>Паспортные данные, ИНН, СНИЛС</a:t>
              </a:r>
            </a:p>
          </p:txBody>
        </p: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F50D5BF5-F0BD-4211-AFA2-7EEEBF031A60}"/>
                </a:ext>
              </a:extLst>
            </p:cNvPr>
            <p:cNvSpPr/>
            <p:nvPr/>
          </p:nvSpPr>
          <p:spPr>
            <a:xfrm>
              <a:off x="22541303" y="2673160"/>
              <a:ext cx="9321513" cy="551655"/>
            </a:xfrm>
            <a:custGeom>
              <a:avLst/>
              <a:gdLst>
                <a:gd name="connsiteX0" fmla="*/ 0 w 9321513"/>
                <a:gd name="connsiteY0" fmla="*/ 91944 h 551655"/>
                <a:gd name="connsiteX1" fmla="*/ 91944 w 9321513"/>
                <a:gd name="connsiteY1" fmla="*/ 0 h 551655"/>
                <a:gd name="connsiteX2" fmla="*/ 9229569 w 9321513"/>
                <a:gd name="connsiteY2" fmla="*/ 0 h 551655"/>
                <a:gd name="connsiteX3" fmla="*/ 9321513 w 9321513"/>
                <a:gd name="connsiteY3" fmla="*/ 91944 h 551655"/>
                <a:gd name="connsiteX4" fmla="*/ 9321513 w 9321513"/>
                <a:gd name="connsiteY4" fmla="*/ 459711 h 551655"/>
                <a:gd name="connsiteX5" fmla="*/ 9229569 w 9321513"/>
                <a:gd name="connsiteY5" fmla="*/ 551655 h 551655"/>
                <a:gd name="connsiteX6" fmla="*/ 91944 w 9321513"/>
                <a:gd name="connsiteY6" fmla="*/ 551655 h 551655"/>
                <a:gd name="connsiteX7" fmla="*/ 0 w 9321513"/>
                <a:gd name="connsiteY7" fmla="*/ 459711 h 551655"/>
                <a:gd name="connsiteX8" fmla="*/ 0 w 9321513"/>
                <a:gd name="connsiteY8" fmla="*/ 91944 h 55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1513" h="551655">
                  <a:moveTo>
                    <a:pt x="0" y="91944"/>
                  </a:moveTo>
                  <a:cubicBezTo>
                    <a:pt x="0" y="41165"/>
                    <a:pt x="41165" y="0"/>
                    <a:pt x="91944" y="0"/>
                  </a:cubicBezTo>
                  <a:lnTo>
                    <a:pt x="9229569" y="0"/>
                  </a:lnTo>
                  <a:cubicBezTo>
                    <a:pt x="9280348" y="0"/>
                    <a:pt x="9321513" y="41165"/>
                    <a:pt x="9321513" y="91944"/>
                  </a:cubicBezTo>
                  <a:lnTo>
                    <a:pt x="9321513" y="459711"/>
                  </a:lnTo>
                  <a:cubicBezTo>
                    <a:pt x="9321513" y="510490"/>
                    <a:pt x="9280348" y="551655"/>
                    <a:pt x="9229569" y="551655"/>
                  </a:cubicBezTo>
                  <a:lnTo>
                    <a:pt x="91944" y="551655"/>
                  </a:lnTo>
                  <a:cubicBezTo>
                    <a:pt x="41165" y="551655"/>
                    <a:pt x="0" y="510490"/>
                    <a:pt x="0" y="459711"/>
                  </a:cubicBezTo>
                  <a:lnTo>
                    <a:pt x="0" y="91944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60" tIns="114560" rIns="114560" bIns="11456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2300" kern="1200" dirty="0"/>
                <a:t>Контакты: почта, телефон</a:t>
              </a:r>
            </a:p>
          </p:txBody>
        </p:sp>
        <p:sp>
          <p:nvSpPr>
            <p:cNvPr id="18" name="Полилиния: фигура 17">
              <a:extLst>
                <a:ext uri="{FF2B5EF4-FFF2-40B4-BE49-F238E27FC236}">
                  <a16:creationId xmlns:a16="http://schemas.microsoft.com/office/drawing/2014/main" id="{07DFD24C-1BA1-4986-93E4-8B8583E25F8A}"/>
                </a:ext>
              </a:extLst>
            </p:cNvPr>
            <p:cNvSpPr/>
            <p:nvPr/>
          </p:nvSpPr>
          <p:spPr>
            <a:xfrm>
              <a:off x="20834423" y="3291055"/>
              <a:ext cx="9321513" cy="551655"/>
            </a:xfrm>
            <a:custGeom>
              <a:avLst/>
              <a:gdLst>
                <a:gd name="connsiteX0" fmla="*/ 0 w 9321513"/>
                <a:gd name="connsiteY0" fmla="*/ 91944 h 551655"/>
                <a:gd name="connsiteX1" fmla="*/ 91944 w 9321513"/>
                <a:gd name="connsiteY1" fmla="*/ 0 h 551655"/>
                <a:gd name="connsiteX2" fmla="*/ 9229569 w 9321513"/>
                <a:gd name="connsiteY2" fmla="*/ 0 h 551655"/>
                <a:gd name="connsiteX3" fmla="*/ 9321513 w 9321513"/>
                <a:gd name="connsiteY3" fmla="*/ 91944 h 551655"/>
                <a:gd name="connsiteX4" fmla="*/ 9321513 w 9321513"/>
                <a:gd name="connsiteY4" fmla="*/ 459711 h 551655"/>
                <a:gd name="connsiteX5" fmla="*/ 9229569 w 9321513"/>
                <a:gd name="connsiteY5" fmla="*/ 551655 h 551655"/>
                <a:gd name="connsiteX6" fmla="*/ 91944 w 9321513"/>
                <a:gd name="connsiteY6" fmla="*/ 551655 h 551655"/>
                <a:gd name="connsiteX7" fmla="*/ 0 w 9321513"/>
                <a:gd name="connsiteY7" fmla="*/ 459711 h 551655"/>
                <a:gd name="connsiteX8" fmla="*/ 0 w 9321513"/>
                <a:gd name="connsiteY8" fmla="*/ 91944 h 55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1513" h="551655">
                  <a:moveTo>
                    <a:pt x="0" y="91944"/>
                  </a:moveTo>
                  <a:cubicBezTo>
                    <a:pt x="0" y="41165"/>
                    <a:pt x="41165" y="0"/>
                    <a:pt x="91944" y="0"/>
                  </a:cubicBezTo>
                  <a:lnTo>
                    <a:pt x="9229569" y="0"/>
                  </a:lnTo>
                  <a:cubicBezTo>
                    <a:pt x="9280348" y="0"/>
                    <a:pt x="9321513" y="41165"/>
                    <a:pt x="9321513" y="91944"/>
                  </a:cubicBezTo>
                  <a:lnTo>
                    <a:pt x="9321513" y="459711"/>
                  </a:lnTo>
                  <a:cubicBezTo>
                    <a:pt x="9321513" y="510490"/>
                    <a:pt x="9280348" y="551655"/>
                    <a:pt x="9229569" y="551655"/>
                  </a:cubicBezTo>
                  <a:lnTo>
                    <a:pt x="91944" y="551655"/>
                  </a:lnTo>
                  <a:cubicBezTo>
                    <a:pt x="41165" y="551655"/>
                    <a:pt x="0" y="510490"/>
                    <a:pt x="0" y="459711"/>
                  </a:cubicBezTo>
                  <a:lnTo>
                    <a:pt x="0" y="91944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60" tIns="114560" rIns="114560" bIns="11456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2300" kern="1200" dirty="0"/>
                <a:t>Информация о постановке на воинский учет</a:t>
              </a:r>
            </a:p>
          </p:txBody>
        </p:sp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C9786C03-056A-4159-8551-20A7F8C66123}"/>
                </a:ext>
              </a:extLst>
            </p:cNvPr>
            <p:cNvSpPr/>
            <p:nvPr/>
          </p:nvSpPr>
          <p:spPr>
            <a:xfrm>
              <a:off x="18761783" y="3908950"/>
              <a:ext cx="9321513" cy="551655"/>
            </a:xfrm>
            <a:custGeom>
              <a:avLst/>
              <a:gdLst>
                <a:gd name="connsiteX0" fmla="*/ 0 w 9321513"/>
                <a:gd name="connsiteY0" fmla="*/ 91944 h 551655"/>
                <a:gd name="connsiteX1" fmla="*/ 91944 w 9321513"/>
                <a:gd name="connsiteY1" fmla="*/ 0 h 551655"/>
                <a:gd name="connsiteX2" fmla="*/ 9229569 w 9321513"/>
                <a:gd name="connsiteY2" fmla="*/ 0 h 551655"/>
                <a:gd name="connsiteX3" fmla="*/ 9321513 w 9321513"/>
                <a:gd name="connsiteY3" fmla="*/ 91944 h 551655"/>
                <a:gd name="connsiteX4" fmla="*/ 9321513 w 9321513"/>
                <a:gd name="connsiteY4" fmla="*/ 459711 h 551655"/>
                <a:gd name="connsiteX5" fmla="*/ 9229569 w 9321513"/>
                <a:gd name="connsiteY5" fmla="*/ 551655 h 551655"/>
                <a:gd name="connsiteX6" fmla="*/ 91944 w 9321513"/>
                <a:gd name="connsiteY6" fmla="*/ 551655 h 551655"/>
                <a:gd name="connsiteX7" fmla="*/ 0 w 9321513"/>
                <a:gd name="connsiteY7" fmla="*/ 459711 h 551655"/>
                <a:gd name="connsiteX8" fmla="*/ 0 w 9321513"/>
                <a:gd name="connsiteY8" fmla="*/ 91944 h 55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1513" h="551655">
                  <a:moveTo>
                    <a:pt x="0" y="91944"/>
                  </a:moveTo>
                  <a:cubicBezTo>
                    <a:pt x="0" y="41165"/>
                    <a:pt x="41165" y="0"/>
                    <a:pt x="91944" y="0"/>
                  </a:cubicBezTo>
                  <a:lnTo>
                    <a:pt x="9229569" y="0"/>
                  </a:lnTo>
                  <a:cubicBezTo>
                    <a:pt x="9280348" y="0"/>
                    <a:pt x="9321513" y="41165"/>
                    <a:pt x="9321513" y="91944"/>
                  </a:cubicBezTo>
                  <a:lnTo>
                    <a:pt x="9321513" y="459711"/>
                  </a:lnTo>
                  <a:cubicBezTo>
                    <a:pt x="9321513" y="510490"/>
                    <a:pt x="9280348" y="551655"/>
                    <a:pt x="9229569" y="551655"/>
                  </a:cubicBezTo>
                  <a:lnTo>
                    <a:pt x="91944" y="551655"/>
                  </a:lnTo>
                  <a:cubicBezTo>
                    <a:pt x="41165" y="551655"/>
                    <a:pt x="0" y="510490"/>
                    <a:pt x="0" y="459711"/>
                  </a:cubicBezTo>
                  <a:lnTo>
                    <a:pt x="0" y="91944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60" tIns="114560" rIns="114560" bIns="11456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2300" kern="1200" dirty="0"/>
                <a:t>Информация о дееспособности, трудоспособности  </a:t>
              </a:r>
            </a:p>
          </p:txBody>
        </p: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676A65BA-55CE-482F-A9FF-1D4679EC3D85}"/>
                </a:ext>
              </a:extLst>
            </p:cNvPr>
            <p:cNvSpPr/>
            <p:nvPr/>
          </p:nvSpPr>
          <p:spPr>
            <a:xfrm>
              <a:off x="16780583" y="4526846"/>
              <a:ext cx="9321513" cy="551655"/>
            </a:xfrm>
            <a:custGeom>
              <a:avLst/>
              <a:gdLst>
                <a:gd name="connsiteX0" fmla="*/ 0 w 9321513"/>
                <a:gd name="connsiteY0" fmla="*/ 91944 h 551655"/>
                <a:gd name="connsiteX1" fmla="*/ 91944 w 9321513"/>
                <a:gd name="connsiteY1" fmla="*/ 0 h 551655"/>
                <a:gd name="connsiteX2" fmla="*/ 9229569 w 9321513"/>
                <a:gd name="connsiteY2" fmla="*/ 0 h 551655"/>
                <a:gd name="connsiteX3" fmla="*/ 9321513 w 9321513"/>
                <a:gd name="connsiteY3" fmla="*/ 91944 h 551655"/>
                <a:gd name="connsiteX4" fmla="*/ 9321513 w 9321513"/>
                <a:gd name="connsiteY4" fmla="*/ 459711 h 551655"/>
                <a:gd name="connsiteX5" fmla="*/ 9229569 w 9321513"/>
                <a:gd name="connsiteY5" fmla="*/ 551655 h 551655"/>
                <a:gd name="connsiteX6" fmla="*/ 91944 w 9321513"/>
                <a:gd name="connsiteY6" fmla="*/ 551655 h 551655"/>
                <a:gd name="connsiteX7" fmla="*/ 0 w 9321513"/>
                <a:gd name="connsiteY7" fmla="*/ 459711 h 551655"/>
                <a:gd name="connsiteX8" fmla="*/ 0 w 9321513"/>
                <a:gd name="connsiteY8" fmla="*/ 91944 h 55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1513" h="551655">
                  <a:moveTo>
                    <a:pt x="0" y="91944"/>
                  </a:moveTo>
                  <a:cubicBezTo>
                    <a:pt x="0" y="41165"/>
                    <a:pt x="41165" y="0"/>
                    <a:pt x="91944" y="0"/>
                  </a:cubicBezTo>
                  <a:lnTo>
                    <a:pt x="9229569" y="0"/>
                  </a:lnTo>
                  <a:cubicBezTo>
                    <a:pt x="9280348" y="0"/>
                    <a:pt x="9321513" y="41165"/>
                    <a:pt x="9321513" y="91944"/>
                  </a:cubicBezTo>
                  <a:lnTo>
                    <a:pt x="9321513" y="459711"/>
                  </a:lnTo>
                  <a:cubicBezTo>
                    <a:pt x="9321513" y="510490"/>
                    <a:pt x="9280348" y="551655"/>
                    <a:pt x="9229569" y="551655"/>
                  </a:cubicBezTo>
                  <a:lnTo>
                    <a:pt x="91944" y="551655"/>
                  </a:lnTo>
                  <a:cubicBezTo>
                    <a:pt x="41165" y="551655"/>
                    <a:pt x="0" y="510490"/>
                    <a:pt x="0" y="459711"/>
                  </a:cubicBezTo>
                  <a:lnTo>
                    <a:pt x="0" y="91944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60" tIns="114560" rIns="114560" bIns="11456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2300" kern="1200" dirty="0"/>
                <a:t>Финансовая информация: банковские счета (в том числе кредитные)</a:t>
              </a:r>
            </a:p>
          </p:txBody>
        </p:sp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2A575E58-4895-4F87-B3BF-F5B22913A875}"/>
                </a:ext>
              </a:extLst>
            </p:cNvPr>
            <p:cNvSpPr/>
            <p:nvPr/>
          </p:nvSpPr>
          <p:spPr>
            <a:xfrm>
              <a:off x="14403143" y="5144741"/>
              <a:ext cx="9321513" cy="551655"/>
            </a:xfrm>
            <a:custGeom>
              <a:avLst/>
              <a:gdLst>
                <a:gd name="connsiteX0" fmla="*/ 0 w 9321513"/>
                <a:gd name="connsiteY0" fmla="*/ 91944 h 551655"/>
                <a:gd name="connsiteX1" fmla="*/ 91944 w 9321513"/>
                <a:gd name="connsiteY1" fmla="*/ 0 h 551655"/>
                <a:gd name="connsiteX2" fmla="*/ 9229569 w 9321513"/>
                <a:gd name="connsiteY2" fmla="*/ 0 h 551655"/>
                <a:gd name="connsiteX3" fmla="*/ 9321513 w 9321513"/>
                <a:gd name="connsiteY3" fmla="*/ 91944 h 551655"/>
                <a:gd name="connsiteX4" fmla="*/ 9321513 w 9321513"/>
                <a:gd name="connsiteY4" fmla="*/ 459711 h 551655"/>
                <a:gd name="connsiteX5" fmla="*/ 9229569 w 9321513"/>
                <a:gd name="connsiteY5" fmla="*/ 551655 h 551655"/>
                <a:gd name="connsiteX6" fmla="*/ 91944 w 9321513"/>
                <a:gd name="connsiteY6" fmla="*/ 551655 h 551655"/>
                <a:gd name="connsiteX7" fmla="*/ 0 w 9321513"/>
                <a:gd name="connsiteY7" fmla="*/ 459711 h 551655"/>
                <a:gd name="connsiteX8" fmla="*/ 0 w 9321513"/>
                <a:gd name="connsiteY8" fmla="*/ 91944 h 55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1513" h="551655">
                  <a:moveTo>
                    <a:pt x="0" y="91944"/>
                  </a:moveTo>
                  <a:cubicBezTo>
                    <a:pt x="0" y="41165"/>
                    <a:pt x="41165" y="0"/>
                    <a:pt x="91944" y="0"/>
                  </a:cubicBezTo>
                  <a:lnTo>
                    <a:pt x="9229569" y="0"/>
                  </a:lnTo>
                  <a:cubicBezTo>
                    <a:pt x="9280348" y="0"/>
                    <a:pt x="9321513" y="41165"/>
                    <a:pt x="9321513" y="91944"/>
                  </a:cubicBezTo>
                  <a:lnTo>
                    <a:pt x="9321513" y="459711"/>
                  </a:lnTo>
                  <a:cubicBezTo>
                    <a:pt x="9321513" y="510490"/>
                    <a:pt x="9280348" y="551655"/>
                    <a:pt x="9229569" y="551655"/>
                  </a:cubicBezTo>
                  <a:lnTo>
                    <a:pt x="91944" y="551655"/>
                  </a:lnTo>
                  <a:cubicBezTo>
                    <a:pt x="41165" y="551655"/>
                    <a:pt x="0" y="510490"/>
                    <a:pt x="0" y="459711"/>
                  </a:cubicBezTo>
                  <a:lnTo>
                    <a:pt x="0" y="91944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60" tIns="114560" rIns="114560" bIns="11456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2300" kern="1200" dirty="0"/>
                <a:t>Местоположение</a:t>
              </a:r>
            </a:p>
          </p:txBody>
        </p: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F199E626-91F4-4E06-8831-8C7E9DB6630D}"/>
                </a:ext>
              </a:extLst>
            </p:cNvPr>
            <p:cNvSpPr/>
            <p:nvPr/>
          </p:nvSpPr>
          <p:spPr>
            <a:xfrm>
              <a:off x="12863903" y="5762636"/>
              <a:ext cx="9321513" cy="551655"/>
            </a:xfrm>
            <a:custGeom>
              <a:avLst/>
              <a:gdLst>
                <a:gd name="connsiteX0" fmla="*/ 0 w 9321513"/>
                <a:gd name="connsiteY0" fmla="*/ 91944 h 551655"/>
                <a:gd name="connsiteX1" fmla="*/ 91944 w 9321513"/>
                <a:gd name="connsiteY1" fmla="*/ 0 h 551655"/>
                <a:gd name="connsiteX2" fmla="*/ 9229569 w 9321513"/>
                <a:gd name="connsiteY2" fmla="*/ 0 h 551655"/>
                <a:gd name="connsiteX3" fmla="*/ 9321513 w 9321513"/>
                <a:gd name="connsiteY3" fmla="*/ 91944 h 551655"/>
                <a:gd name="connsiteX4" fmla="*/ 9321513 w 9321513"/>
                <a:gd name="connsiteY4" fmla="*/ 459711 h 551655"/>
                <a:gd name="connsiteX5" fmla="*/ 9229569 w 9321513"/>
                <a:gd name="connsiteY5" fmla="*/ 551655 h 551655"/>
                <a:gd name="connsiteX6" fmla="*/ 91944 w 9321513"/>
                <a:gd name="connsiteY6" fmla="*/ 551655 h 551655"/>
                <a:gd name="connsiteX7" fmla="*/ 0 w 9321513"/>
                <a:gd name="connsiteY7" fmla="*/ 459711 h 551655"/>
                <a:gd name="connsiteX8" fmla="*/ 0 w 9321513"/>
                <a:gd name="connsiteY8" fmla="*/ 91944 h 55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1513" h="551655">
                  <a:moveTo>
                    <a:pt x="0" y="91944"/>
                  </a:moveTo>
                  <a:cubicBezTo>
                    <a:pt x="0" y="41165"/>
                    <a:pt x="41165" y="0"/>
                    <a:pt x="91944" y="0"/>
                  </a:cubicBezTo>
                  <a:lnTo>
                    <a:pt x="9229569" y="0"/>
                  </a:lnTo>
                  <a:cubicBezTo>
                    <a:pt x="9280348" y="0"/>
                    <a:pt x="9321513" y="41165"/>
                    <a:pt x="9321513" y="91944"/>
                  </a:cubicBezTo>
                  <a:lnTo>
                    <a:pt x="9321513" y="459711"/>
                  </a:lnTo>
                  <a:cubicBezTo>
                    <a:pt x="9321513" y="510490"/>
                    <a:pt x="9280348" y="551655"/>
                    <a:pt x="9229569" y="551655"/>
                  </a:cubicBezTo>
                  <a:lnTo>
                    <a:pt x="91944" y="551655"/>
                  </a:lnTo>
                  <a:cubicBezTo>
                    <a:pt x="41165" y="551655"/>
                    <a:pt x="0" y="510490"/>
                    <a:pt x="0" y="459711"/>
                  </a:cubicBezTo>
                  <a:lnTo>
                    <a:pt x="0" y="91944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60" tIns="114560" rIns="114560" bIns="11456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2300" kern="1200" dirty="0"/>
                <a:t>Фотография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ОБЩЕСТВО С ОГРАНИЧЕННОЙ ОТВЕТСТВЕННОСТЬЮ "ЮТЕКА"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2A5EF9-1AB1-4C3F-93C4-5BEDD8A1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806" y="177920"/>
            <a:ext cx="1723672" cy="172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C488A743-DD2F-4411-A3DF-45142AE4CC55}"/>
              </a:ext>
            </a:extLst>
          </p:cNvPr>
          <p:cNvGrpSpPr/>
          <p:nvPr/>
        </p:nvGrpSpPr>
        <p:grpSpPr>
          <a:xfrm flipH="1">
            <a:off x="13656383" y="2055265"/>
            <a:ext cx="20797233" cy="4259026"/>
            <a:chOff x="12863903" y="2055265"/>
            <a:chExt cx="20797233" cy="4259026"/>
          </a:xfrm>
        </p:grpSpPr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F1B8198B-14CB-4980-A9F9-5D88E6F73251}"/>
                </a:ext>
              </a:extLst>
            </p:cNvPr>
            <p:cNvSpPr/>
            <p:nvPr/>
          </p:nvSpPr>
          <p:spPr>
            <a:xfrm flipH="1">
              <a:off x="24339623" y="2055265"/>
              <a:ext cx="9321513" cy="551655"/>
            </a:xfrm>
            <a:custGeom>
              <a:avLst/>
              <a:gdLst>
                <a:gd name="connsiteX0" fmla="*/ 0 w 9321513"/>
                <a:gd name="connsiteY0" fmla="*/ 91944 h 551655"/>
                <a:gd name="connsiteX1" fmla="*/ 91944 w 9321513"/>
                <a:gd name="connsiteY1" fmla="*/ 0 h 551655"/>
                <a:gd name="connsiteX2" fmla="*/ 9229569 w 9321513"/>
                <a:gd name="connsiteY2" fmla="*/ 0 h 551655"/>
                <a:gd name="connsiteX3" fmla="*/ 9321513 w 9321513"/>
                <a:gd name="connsiteY3" fmla="*/ 91944 h 551655"/>
                <a:gd name="connsiteX4" fmla="*/ 9321513 w 9321513"/>
                <a:gd name="connsiteY4" fmla="*/ 459711 h 551655"/>
                <a:gd name="connsiteX5" fmla="*/ 9229569 w 9321513"/>
                <a:gd name="connsiteY5" fmla="*/ 551655 h 551655"/>
                <a:gd name="connsiteX6" fmla="*/ 91944 w 9321513"/>
                <a:gd name="connsiteY6" fmla="*/ 551655 h 551655"/>
                <a:gd name="connsiteX7" fmla="*/ 0 w 9321513"/>
                <a:gd name="connsiteY7" fmla="*/ 459711 h 551655"/>
                <a:gd name="connsiteX8" fmla="*/ 0 w 9321513"/>
                <a:gd name="connsiteY8" fmla="*/ 91944 h 55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1513" h="551655">
                  <a:moveTo>
                    <a:pt x="0" y="91944"/>
                  </a:moveTo>
                  <a:cubicBezTo>
                    <a:pt x="0" y="41165"/>
                    <a:pt x="41165" y="0"/>
                    <a:pt x="91944" y="0"/>
                  </a:cubicBezTo>
                  <a:lnTo>
                    <a:pt x="9229569" y="0"/>
                  </a:lnTo>
                  <a:cubicBezTo>
                    <a:pt x="9280348" y="0"/>
                    <a:pt x="9321513" y="41165"/>
                    <a:pt x="9321513" y="91944"/>
                  </a:cubicBezTo>
                  <a:lnTo>
                    <a:pt x="9321513" y="459711"/>
                  </a:lnTo>
                  <a:cubicBezTo>
                    <a:pt x="9321513" y="510490"/>
                    <a:pt x="9280348" y="551655"/>
                    <a:pt x="9229569" y="551655"/>
                  </a:cubicBezTo>
                  <a:lnTo>
                    <a:pt x="91944" y="551655"/>
                  </a:lnTo>
                  <a:cubicBezTo>
                    <a:pt x="41165" y="551655"/>
                    <a:pt x="0" y="510490"/>
                    <a:pt x="0" y="459711"/>
                  </a:cubicBezTo>
                  <a:lnTo>
                    <a:pt x="0" y="91944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60" tIns="114560" rIns="114560" bIns="11456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2300" kern="1200" dirty="0"/>
                <a:t>Паспортные данные, ИНН, СНИЛС</a:t>
              </a:r>
            </a:p>
          </p:txBody>
        </p: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F50D5BF5-F0BD-4211-AFA2-7EEEBF031A60}"/>
                </a:ext>
              </a:extLst>
            </p:cNvPr>
            <p:cNvSpPr/>
            <p:nvPr/>
          </p:nvSpPr>
          <p:spPr>
            <a:xfrm>
              <a:off x="22541303" y="2673160"/>
              <a:ext cx="9321513" cy="551655"/>
            </a:xfrm>
            <a:custGeom>
              <a:avLst/>
              <a:gdLst>
                <a:gd name="connsiteX0" fmla="*/ 0 w 9321513"/>
                <a:gd name="connsiteY0" fmla="*/ 91944 h 551655"/>
                <a:gd name="connsiteX1" fmla="*/ 91944 w 9321513"/>
                <a:gd name="connsiteY1" fmla="*/ 0 h 551655"/>
                <a:gd name="connsiteX2" fmla="*/ 9229569 w 9321513"/>
                <a:gd name="connsiteY2" fmla="*/ 0 h 551655"/>
                <a:gd name="connsiteX3" fmla="*/ 9321513 w 9321513"/>
                <a:gd name="connsiteY3" fmla="*/ 91944 h 551655"/>
                <a:gd name="connsiteX4" fmla="*/ 9321513 w 9321513"/>
                <a:gd name="connsiteY4" fmla="*/ 459711 h 551655"/>
                <a:gd name="connsiteX5" fmla="*/ 9229569 w 9321513"/>
                <a:gd name="connsiteY5" fmla="*/ 551655 h 551655"/>
                <a:gd name="connsiteX6" fmla="*/ 91944 w 9321513"/>
                <a:gd name="connsiteY6" fmla="*/ 551655 h 551655"/>
                <a:gd name="connsiteX7" fmla="*/ 0 w 9321513"/>
                <a:gd name="connsiteY7" fmla="*/ 459711 h 551655"/>
                <a:gd name="connsiteX8" fmla="*/ 0 w 9321513"/>
                <a:gd name="connsiteY8" fmla="*/ 91944 h 55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1513" h="551655">
                  <a:moveTo>
                    <a:pt x="0" y="91944"/>
                  </a:moveTo>
                  <a:cubicBezTo>
                    <a:pt x="0" y="41165"/>
                    <a:pt x="41165" y="0"/>
                    <a:pt x="91944" y="0"/>
                  </a:cubicBezTo>
                  <a:lnTo>
                    <a:pt x="9229569" y="0"/>
                  </a:lnTo>
                  <a:cubicBezTo>
                    <a:pt x="9280348" y="0"/>
                    <a:pt x="9321513" y="41165"/>
                    <a:pt x="9321513" y="91944"/>
                  </a:cubicBezTo>
                  <a:lnTo>
                    <a:pt x="9321513" y="459711"/>
                  </a:lnTo>
                  <a:cubicBezTo>
                    <a:pt x="9321513" y="510490"/>
                    <a:pt x="9280348" y="551655"/>
                    <a:pt x="9229569" y="551655"/>
                  </a:cubicBezTo>
                  <a:lnTo>
                    <a:pt x="91944" y="551655"/>
                  </a:lnTo>
                  <a:cubicBezTo>
                    <a:pt x="41165" y="551655"/>
                    <a:pt x="0" y="510490"/>
                    <a:pt x="0" y="459711"/>
                  </a:cubicBezTo>
                  <a:lnTo>
                    <a:pt x="0" y="91944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60" tIns="114560" rIns="114560" bIns="11456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2300" kern="1200" dirty="0"/>
                <a:t>Контакты: почта, телефон</a:t>
              </a:r>
            </a:p>
          </p:txBody>
        </p:sp>
        <p:sp>
          <p:nvSpPr>
            <p:cNvPr id="18" name="Полилиния: фигура 17">
              <a:extLst>
                <a:ext uri="{FF2B5EF4-FFF2-40B4-BE49-F238E27FC236}">
                  <a16:creationId xmlns:a16="http://schemas.microsoft.com/office/drawing/2014/main" id="{07DFD24C-1BA1-4986-93E4-8B8583E25F8A}"/>
                </a:ext>
              </a:extLst>
            </p:cNvPr>
            <p:cNvSpPr/>
            <p:nvPr/>
          </p:nvSpPr>
          <p:spPr>
            <a:xfrm>
              <a:off x="20834423" y="3291055"/>
              <a:ext cx="9321513" cy="551655"/>
            </a:xfrm>
            <a:custGeom>
              <a:avLst/>
              <a:gdLst>
                <a:gd name="connsiteX0" fmla="*/ 0 w 9321513"/>
                <a:gd name="connsiteY0" fmla="*/ 91944 h 551655"/>
                <a:gd name="connsiteX1" fmla="*/ 91944 w 9321513"/>
                <a:gd name="connsiteY1" fmla="*/ 0 h 551655"/>
                <a:gd name="connsiteX2" fmla="*/ 9229569 w 9321513"/>
                <a:gd name="connsiteY2" fmla="*/ 0 h 551655"/>
                <a:gd name="connsiteX3" fmla="*/ 9321513 w 9321513"/>
                <a:gd name="connsiteY3" fmla="*/ 91944 h 551655"/>
                <a:gd name="connsiteX4" fmla="*/ 9321513 w 9321513"/>
                <a:gd name="connsiteY4" fmla="*/ 459711 h 551655"/>
                <a:gd name="connsiteX5" fmla="*/ 9229569 w 9321513"/>
                <a:gd name="connsiteY5" fmla="*/ 551655 h 551655"/>
                <a:gd name="connsiteX6" fmla="*/ 91944 w 9321513"/>
                <a:gd name="connsiteY6" fmla="*/ 551655 h 551655"/>
                <a:gd name="connsiteX7" fmla="*/ 0 w 9321513"/>
                <a:gd name="connsiteY7" fmla="*/ 459711 h 551655"/>
                <a:gd name="connsiteX8" fmla="*/ 0 w 9321513"/>
                <a:gd name="connsiteY8" fmla="*/ 91944 h 55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1513" h="551655">
                  <a:moveTo>
                    <a:pt x="0" y="91944"/>
                  </a:moveTo>
                  <a:cubicBezTo>
                    <a:pt x="0" y="41165"/>
                    <a:pt x="41165" y="0"/>
                    <a:pt x="91944" y="0"/>
                  </a:cubicBezTo>
                  <a:lnTo>
                    <a:pt x="9229569" y="0"/>
                  </a:lnTo>
                  <a:cubicBezTo>
                    <a:pt x="9280348" y="0"/>
                    <a:pt x="9321513" y="41165"/>
                    <a:pt x="9321513" y="91944"/>
                  </a:cubicBezTo>
                  <a:lnTo>
                    <a:pt x="9321513" y="459711"/>
                  </a:lnTo>
                  <a:cubicBezTo>
                    <a:pt x="9321513" y="510490"/>
                    <a:pt x="9280348" y="551655"/>
                    <a:pt x="9229569" y="551655"/>
                  </a:cubicBezTo>
                  <a:lnTo>
                    <a:pt x="91944" y="551655"/>
                  </a:lnTo>
                  <a:cubicBezTo>
                    <a:pt x="41165" y="551655"/>
                    <a:pt x="0" y="510490"/>
                    <a:pt x="0" y="459711"/>
                  </a:cubicBezTo>
                  <a:lnTo>
                    <a:pt x="0" y="91944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60" tIns="114560" rIns="114560" bIns="11456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2300" kern="1200" dirty="0"/>
                <a:t>Информация о постановке на воинский учет</a:t>
              </a:r>
            </a:p>
          </p:txBody>
        </p:sp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C9786C03-056A-4159-8551-20A7F8C66123}"/>
                </a:ext>
              </a:extLst>
            </p:cNvPr>
            <p:cNvSpPr/>
            <p:nvPr/>
          </p:nvSpPr>
          <p:spPr>
            <a:xfrm>
              <a:off x="18761783" y="3908950"/>
              <a:ext cx="9321513" cy="551655"/>
            </a:xfrm>
            <a:custGeom>
              <a:avLst/>
              <a:gdLst>
                <a:gd name="connsiteX0" fmla="*/ 0 w 9321513"/>
                <a:gd name="connsiteY0" fmla="*/ 91944 h 551655"/>
                <a:gd name="connsiteX1" fmla="*/ 91944 w 9321513"/>
                <a:gd name="connsiteY1" fmla="*/ 0 h 551655"/>
                <a:gd name="connsiteX2" fmla="*/ 9229569 w 9321513"/>
                <a:gd name="connsiteY2" fmla="*/ 0 h 551655"/>
                <a:gd name="connsiteX3" fmla="*/ 9321513 w 9321513"/>
                <a:gd name="connsiteY3" fmla="*/ 91944 h 551655"/>
                <a:gd name="connsiteX4" fmla="*/ 9321513 w 9321513"/>
                <a:gd name="connsiteY4" fmla="*/ 459711 h 551655"/>
                <a:gd name="connsiteX5" fmla="*/ 9229569 w 9321513"/>
                <a:gd name="connsiteY5" fmla="*/ 551655 h 551655"/>
                <a:gd name="connsiteX6" fmla="*/ 91944 w 9321513"/>
                <a:gd name="connsiteY6" fmla="*/ 551655 h 551655"/>
                <a:gd name="connsiteX7" fmla="*/ 0 w 9321513"/>
                <a:gd name="connsiteY7" fmla="*/ 459711 h 551655"/>
                <a:gd name="connsiteX8" fmla="*/ 0 w 9321513"/>
                <a:gd name="connsiteY8" fmla="*/ 91944 h 55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1513" h="551655">
                  <a:moveTo>
                    <a:pt x="0" y="91944"/>
                  </a:moveTo>
                  <a:cubicBezTo>
                    <a:pt x="0" y="41165"/>
                    <a:pt x="41165" y="0"/>
                    <a:pt x="91944" y="0"/>
                  </a:cubicBezTo>
                  <a:lnTo>
                    <a:pt x="9229569" y="0"/>
                  </a:lnTo>
                  <a:cubicBezTo>
                    <a:pt x="9280348" y="0"/>
                    <a:pt x="9321513" y="41165"/>
                    <a:pt x="9321513" y="91944"/>
                  </a:cubicBezTo>
                  <a:lnTo>
                    <a:pt x="9321513" y="459711"/>
                  </a:lnTo>
                  <a:cubicBezTo>
                    <a:pt x="9321513" y="510490"/>
                    <a:pt x="9280348" y="551655"/>
                    <a:pt x="9229569" y="551655"/>
                  </a:cubicBezTo>
                  <a:lnTo>
                    <a:pt x="91944" y="551655"/>
                  </a:lnTo>
                  <a:cubicBezTo>
                    <a:pt x="41165" y="551655"/>
                    <a:pt x="0" y="510490"/>
                    <a:pt x="0" y="459711"/>
                  </a:cubicBezTo>
                  <a:lnTo>
                    <a:pt x="0" y="91944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60" tIns="114560" rIns="114560" bIns="11456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2300" kern="1200" dirty="0"/>
                <a:t>Информация о дееспособности, трудоспособности  </a:t>
              </a:r>
            </a:p>
          </p:txBody>
        </p: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676A65BA-55CE-482F-A9FF-1D4679EC3D85}"/>
                </a:ext>
              </a:extLst>
            </p:cNvPr>
            <p:cNvSpPr/>
            <p:nvPr/>
          </p:nvSpPr>
          <p:spPr>
            <a:xfrm>
              <a:off x="16780583" y="4526846"/>
              <a:ext cx="9321513" cy="551655"/>
            </a:xfrm>
            <a:custGeom>
              <a:avLst/>
              <a:gdLst>
                <a:gd name="connsiteX0" fmla="*/ 0 w 9321513"/>
                <a:gd name="connsiteY0" fmla="*/ 91944 h 551655"/>
                <a:gd name="connsiteX1" fmla="*/ 91944 w 9321513"/>
                <a:gd name="connsiteY1" fmla="*/ 0 h 551655"/>
                <a:gd name="connsiteX2" fmla="*/ 9229569 w 9321513"/>
                <a:gd name="connsiteY2" fmla="*/ 0 h 551655"/>
                <a:gd name="connsiteX3" fmla="*/ 9321513 w 9321513"/>
                <a:gd name="connsiteY3" fmla="*/ 91944 h 551655"/>
                <a:gd name="connsiteX4" fmla="*/ 9321513 w 9321513"/>
                <a:gd name="connsiteY4" fmla="*/ 459711 h 551655"/>
                <a:gd name="connsiteX5" fmla="*/ 9229569 w 9321513"/>
                <a:gd name="connsiteY5" fmla="*/ 551655 h 551655"/>
                <a:gd name="connsiteX6" fmla="*/ 91944 w 9321513"/>
                <a:gd name="connsiteY6" fmla="*/ 551655 h 551655"/>
                <a:gd name="connsiteX7" fmla="*/ 0 w 9321513"/>
                <a:gd name="connsiteY7" fmla="*/ 459711 h 551655"/>
                <a:gd name="connsiteX8" fmla="*/ 0 w 9321513"/>
                <a:gd name="connsiteY8" fmla="*/ 91944 h 55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1513" h="551655">
                  <a:moveTo>
                    <a:pt x="0" y="91944"/>
                  </a:moveTo>
                  <a:cubicBezTo>
                    <a:pt x="0" y="41165"/>
                    <a:pt x="41165" y="0"/>
                    <a:pt x="91944" y="0"/>
                  </a:cubicBezTo>
                  <a:lnTo>
                    <a:pt x="9229569" y="0"/>
                  </a:lnTo>
                  <a:cubicBezTo>
                    <a:pt x="9280348" y="0"/>
                    <a:pt x="9321513" y="41165"/>
                    <a:pt x="9321513" y="91944"/>
                  </a:cubicBezTo>
                  <a:lnTo>
                    <a:pt x="9321513" y="459711"/>
                  </a:lnTo>
                  <a:cubicBezTo>
                    <a:pt x="9321513" y="510490"/>
                    <a:pt x="9280348" y="551655"/>
                    <a:pt x="9229569" y="551655"/>
                  </a:cubicBezTo>
                  <a:lnTo>
                    <a:pt x="91944" y="551655"/>
                  </a:lnTo>
                  <a:cubicBezTo>
                    <a:pt x="41165" y="551655"/>
                    <a:pt x="0" y="510490"/>
                    <a:pt x="0" y="459711"/>
                  </a:cubicBezTo>
                  <a:lnTo>
                    <a:pt x="0" y="91944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60" tIns="114560" rIns="114560" bIns="11456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2300" kern="1200" dirty="0"/>
                <a:t>Финансовая информация: банковские счета (в том числе кредитные)</a:t>
              </a:r>
            </a:p>
          </p:txBody>
        </p:sp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2A575E58-4895-4F87-B3BF-F5B22913A875}"/>
                </a:ext>
              </a:extLst>
            </p:cNvPr>
            <p:cNvSpPr/>
            <p:nvPr/>
          </p:nvSpPr>
          <p:spPr>
            <a:xfrm>
              <a:off x="14403143" y="5144741"/>
              <a:ext cx="9321513" cy="551655"/>
            </a:xfrm>
            <a:custGeom>
              <a:avLst/>
              <a:gdLst>
                <a:gd name="connsiteX0" fmla="*/ 0 w 9321513"/>
                <a:gd name="connsiteY0" fmla="*/ 91944 h 551655"/>
                <a:gd name="connsiteX1" fmla="*/ 91944 w 9321513"/>
                <a:gd name="connsiteY1" fmla="*/ 0 h 551655"/>
                <a:gd name="connsiteX2" fmla="*/ 9229569 w 9321513"/>
                <a:gd name="connsiteY2" fmla="*/ 0 h 551655"/>
                <a:gd name="connsiteX3" fmla="*/ 9321513 w 9321513"/>
                <a:gd name="connsiteY3" fmla="*/ 91944 h 551655"/>
                <a:gd name="connsiteX4" fmla="*/ 9321513 w 9321513"/>
                <a:gd name="connsiteY4" fmla="*/ 459711 h 551655"/>
                <a:gd name="connsiteX5" fmla="*/ 9229569 w 9321513"/>
                <a:gd name="connsiteY5" fmla="*/ 551655 h 551655"/>
                <a:gd name="connsiteX6" fmla="*/ 91944 w 9321513"/>
                <a:gd name="connsiteY6" fmla="*/ 551655 h 551655"/>
                <a:gd name="connsiteX7" fmla="*/ 0 w 9321513"/>
                <a:gd name="connsiteY7" fmla="*/ 459711 h 551655"/>
                <a:gd name="connsiteX8" fmla="*/ 0 w 9321513"/>
                <a:gd name="connsiteY8" fmla="*/ 91944 h 55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1513" h="551655">
                  <a:moveTo>
                    <a:pt x="0" y="91944"/>
                  </a:moveTo>
                  <a:cubicBezTo>
                    <a:pt x="0" y="41165"/>
                    <a:pt x="41165" y="0"/>
                    <a:pt x="91944" y="0"/>
                  </a:cubicBezTo>
                  <a:lnTo>
                    <a:pt x="9229569" y="0"/>
                  </a:lnTo>
                  <a:cubicBezTo>
                    <a:pt x="9280348" y="0"/>
                    <a:pt x="9321513" y="41165"/>
                    <a:pt x="9321513" y="91944"/>
                  </a:cubicBezTo>
                  <a:lnTo>
                    <a:pt x="9321513" y="459711"/>
                  </a:lnTo>
                  <a:cubicBezTo>
                    <a:pt x="9321513" y="510490"/>
                    <a:pt x="9280348" y="551655"/>
                    <a:pt x="9229569" y="551655"/>
                  </a:cubicBezTo>
                  <a:lnTo>
                    <a:pt x="91944" y="551655"/>
                  </a:lnTo>
                  <a:cubicBezTo>
                    <a:pt x="41165" y="551655"/>
                    <a:pt x="0" y="510490"/>
                    <a:pt x="0" y="459711"/>
                  </a:cubicBezTo>
                  <a:lnTo>
                    <a:pt x="0" y="91944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60" tIns="114560" rIns="114560" bIns="11456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2300" kern="1200" dirty="0"/>
                <a:t>Местоположение</a:t>
              </a:r>
            </a:p>
          </p:txBody>
        </p: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F199E626-91F4-4E06-8831-8C7E9DB6630D}"/>
                </a:ext>
              </a:extLst>
            </p:cNvPr>
            <p:cNvSpPr/>
            <p:nvPr/>
          </p:nvSpPr>
          <p:spPr>
            <a:xfrm>
              <a:off x="12863903" y="5762636"/>
              <a:ext cx="9321513" cy="551655"/>
            </a:xfrm>
            <a:custGeom>
              <a:avLst/>
              <a:gdLst>
                <a:gd name="connsiteX0" fmla="*/ 0 w 9321513"/>
                <a:gd name="connsiteY0" fmla="*/ 91944 h 551655"/>
                <a:gd name="connsiteX1" fmla="*/ 91944 w 9321513"/>
                <a:gd name="connsiteY1" fmla="*/ 0 h 551655"/>
                <a:gd name="connsiteX2" fmla="*/ 9229569 w 9321513"/>
                <a:gd name="connsiteY2" fmla="*/ 0 h 551655"/>
                <a:gd name="connsiteX3" fmla="*/ 9321513 w 9321513"/>
                <a:gd name="connsiteY3" fmla="*/ 91944 h 551655"/>
                <a:gd name="connsiteX4" fmla="*/ 9321513 w 9321513"/>
                <a:gd name="connsiteY4" fmla="*/ 459711 h 551655"/>
                <a:gd name="connsiteX5" fmla="*/ 9229569 w 9321513"/>
                <a:gd name="connsiteY5" fmla="*/ 551655 h 551655"/>
                <a:gd name="connsiteX6" fmla="*/ 91944 w 9321513"/>
                <a:gd name="connsiteY6" fmla="*/ 551655 h 551655"/>
                <a:gd name="connsiteX7" fmla="*/ 0 w 9321513"/>
                <a:gd name="connsiteY7" fmla="*/ 459711 h 551655"/>
                <a:gd name="connsiteX8" fmla="*/ 0 w 9321513"/>
                <a:gd name="connsiteY8" fmla="*/ 91944 h 55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1513" h="551655">
                  <a:moveTo>
                    <a:pt x="0" y="91944"/>
                  </a:moveTo>
                  <a:cubicBezTo>
                    <a:pt x="0" y="41165"/>
                    <a:pt x="41165" y="0"/>
                    <a:pt x="91944" y="0"/>
                  </a:cubicBezTo>
                  <a:lnTo>
                    <a:pt x="9229569" y="0"/>
                  </a:lnTo>
                  <a:cubicBezTo>
                    <a:pt x="9280348" y="0"/>
                    <a:pt x="9321513" y="41165"/>
                    <a:pt x="9321513" y="91944"/>
                  </a:cubicBezTo>
                  <a:lnTo>
                    <a:pt x="9321513" y="459711"/>
                  </a:lnTo>
                  <a:cubicBezTo>
                    <a:pt x="9321513" y="510490"/>
                    <a:pt x="9280348" y="551655"/>
                    <a:pt x="9229569" y="551655"/>
                  </a:cubicBezTo>
                  <a:lnTo>
                    <a:pt x="91944" y="551655"/>
                  </a:lnTo>
                  <a:cubicBezTo>
                    <a:pt x="41165" y="551655"/>
                    <a:pt x="0" y="510490"/>
                    <a:pt x="0" y="459711"/>
                  </a:cubicBezTo>
                  <a:lnTo>
                    <a:pt x="0" y="91944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60" tIns="114560" rIns="114560" bIns="11456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2300" kern="1200" dirty="0"/>
                <a:t>Фотография</a:t>
              </a:r>
            </a:p>
          </p:txBody>
        </p:sp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3C261B2-20B4-42D3-A195-893065BFB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645" y="1901592"/>
            <a:ext cx="8686800" cy="4714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7D347606-AB71-4925-8232-54D3C322B499}"/>
                  </a:ext>
                </a:extLst>
              </p14:cNvPr>
              <p14:cNvContentPartPr/>
              <p14:nvPr/>
            </p14:nvContentPartPr>
            <p14:xfrm>
              <a:off x="6515923" y="3829844"/>
              <a:ext cx="2765160" cy="24840"/>
            </p14:xfrm>
          </p:contentPart>
        </mc:Choice>
        <mc:Fallback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7D347606-AB71-4925-8232-54D3C322B49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98283" y="3794204"/>
                <a:ext cx="280080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4" name="Рукописный ввод 23">
                <a:extLst>
                  <a:ext uri="{FF2B5EF4-FFF2-40B4-BE49-F238E27FC236}">
                    <a16:creationId xmlns:a16="http://schemas.microsoft.com/office/drawing/2014/main" id="{3A9963CB-EA21-4FC3-99A2-EBDC86063F68}"/>
                  </a:ext>
                </a:extLst>
              </p14:cNvPr>
              <p14:cNvContentPartPr/>
              <p14:nvPr/>
            </p14:nvContentPartPr>
            <p14:xfrm>
              <a:off x="4664083" y="4062404"/>
              <a:ext cx="876240" cy="35640"/>
            </p14:xfrm>
          </p:contentPart>
        </mc:Choice>
        <mc:Fallback>
          <p:pic>
            <p:nvPicPr>
              <p:cNvPr id="24" name="Рукописный ввод 23">
                <a:extLst>
                  <a:ext uri="{FF2B5EF4-FFF2-40B4-BE49-F238E27FC236}">
                    <a16:creationId xmlns:a16="http://schemas.microsoft.com/office/drawing/2014/main" id="{3A9963CB-EA21-4FC3-99A2-EBDC86063F6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46443" y="4026764"/>
                <a:ext cx="91188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5" name="Рукописный ввод 24">
                <a:extLst>
                  <a:ext uri="{FF2B5EF4-FFF2-40B4-BE49-F238E27FC236}">
                    <a16:creationId xmlns:a16="http://schemas.microsoft.com/office/drawing/2014/main" id="{4E4D7B2E-4708-4D8E-A6FD-82CED998D15A}"/>
                  </a:ext>
                </a:extLst>
              </p14:cNvPr>
              <p14:cNvContentPartPr/>
              <p14:nvPr/>
            </p14:nvContentPartPr>
            <p14:xfrm>
              <a:off x="5705923" y="4039364"/>
              <a:ext cx="335520" cy="12240"/>
            </p14:xfrm>
          </p:contentPart>
        </mc:Choice>
        <mc:Fallback>
          <p:pic>
            <p:nvPicPr>
              <p:cNvPr id="25" name="Рукописный ввод 24">
                <a:extLst>
                  <a:ext uri="{FF2B5EF4-FFF2-40B4-BE49-F238E27FC236}">
                    <a16:creationId xmlns:a16="http://schemas.microsoft.com/office/drawing/2014/main" id="{4E4D7B2E-4708-4D8E-A6FD-82CED998D15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87923" y="4003364"/>
                <a:ext cx="3711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E04394FE-AA9D-4DC9-AF6C-7A60FC862C78}"/>
                  </a:ext>
                </a:extLst>
              </p14:cNvPr>
              <p14:cNvContentPartPr/>
              <p14:nvPr/>
            </p14:nvContentPartPr>
            <p14:xfrm>
              <a:off x="6053323" y="4050884"/>
              <a:ext cx="634680" cy="360"/>
            </p14:xfrm>
          </p:contentPart>
        </mc:Choice>
        <mc:Fallback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E04394FE-AA9D-4DC9-AF6C-7A60FC862C7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35323" y="4014884"/>
                <a:ext cx="67032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7" name="Рукописный ввод 26">
                <a:extLst>
                  <a:ext uri="{FF2B5EF4-FFF2-40B4-BE49-F238E27FC236}">
                    <a16:creationId xmlns:a16="http://schemas.microsoft.com/office/drawing/2014/main" id="{ECCC72A0-12CE-4AC9-9C35-9688971555D3}"/>
                  </a:ext>
                </a:extLst>
              </p14:cNvPr>
              <p14:cNvContentPartPr/>
              <p14:nvPr/>
            </p14:nvContentPartPr>
            <p14:xfrm>
              <a:off x="6816883" y="4050884"/>
              <a:ext cx="1319040" cy="24480"/>
            </p14:xfrm>
          </p:contentPart>
        </mc:Choice>
        <mc:Fallback>
          <p:pic>
            <p:nvPicPr>
              <p:cNvPr id="27" name="Рукописный ввод 26">
                <a:extLst>
                  <a:ext uri="{FF2B5EF4-FFF2-40B4-BE49-F238E27FC236}">
                    <a16:creationId xmlns:a16="http://schemas.microsoft.com/office/drawing/2014/main" id="{ECCC72A0-12CE-4AC9-9C35-9688971555D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99243" y="4014884"/>
                <a:ext cx="135468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8" name="Рукописный ввод 27">
                <a:extLst>
                  <a:ext uri="{FF2B5EF4-FFF2-40B4-BE49-F238E27FC236}">
                    <a16:creationId xmlns:a16="http://schemas.microsoft.com/office/drawing/2014/main" id="{1648B1F8-0938-4C2B-9D1E-D0E53CE25947}"/>
                  </a:ext>
                </a:extLst>
              </p14:cNvPr>
              <p14:cNvContentPartPr/>
              <p14:nvPr/>
            </p14:nvContentPartPr>
            <p14:xfrm>
              <a:off x="8286763" y="4062404"/>
              <a:ext cx="1372680" cy="12600"/>
            </p14:xfrm>
          </p:contentPart>
        </mc:Choice>
        <mc:Fallback>
          <p:pic>
            <p:nvPicPr>
              <p:cNvPr id="28" name="Рукописный ввод 27">
                <a:extLst>
                  <a:ext uri="{FF2B5EF4-FFF2-40B4-BE49-F238E27FC236}">
                    <a16:creationId xmlns:a16="http://schemas.microsoft.com/office/drawing/2014/main" id="{1648B1F8-0938-4C2B-9D1E-D0E53CE2594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269123" y="4026764"/>
                <a:ext cx="140832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9" name="Рукописный ввод 28">
                <a:extLst>
                  <a:ext uri="{FF2B5EF4-FFF2-40B4-BE49-F238E27FC236}">
                    <a16:creationId xmlns:a16="http://schemas.microsoft.com/office/drawing/2014/main" id="{F1A49E67-8B9F-4FF1-934B-90BE72DB913E}"/>
                  </a:ext>
                </a:extLst>
              </p14:cNvPr>
              <p14:cNvContentPartPr/>
              <p14:nvPr/>
            </p14:nvContentPartPr>
            <p14:xfrm>
              <a:off x="4675603" y="4270484"/>
              <a:ext cx="770760" cy="12240"/>
            </p14:xfrm>
          </p:contentPart>
        </mc:Choice>
        <mc:Fallback>
          <p:pic>
            <p:nvPicPr>
              <p:cNvPr id="29" name="Рукописный ввод 28">
                <a:extLst>
                  <a:ext uri="{FF2B5EF4-FFF2-40B4-BE49-F238E27FC236}">
                    <a16:creationId xmlns:a16="http://schemas.microsoft.com/office/drawing/2014/main" id="{F1A49E67-8B9F-4FF1-934B-90BE72DB913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657603" y="4234484"/>
                <a:ext cx="8064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B383373C-2208-4E5C-865D-E93D78E577A0}"/>
                  </a:ext>
                </a:extLst>
              </p14:cNvPr>
              <p14:cNvContentPartPr/>
              <p14:nvPr/>
            </p14:nvContentPartPr>
            <p14:xfrm>
              <a:off x="5578483" y="4293884"/>
              <a:ext cx="473760" cy="360"/>
            </p14:xfrm>
          </p:contentPart>
        </mc:Choice>
        <mc:Fallback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B383373C-2208-4E5C-865D-E93D78E577A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560843" y="4258244"/>
                <a:ext cx="5094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53EF1355-4404-4780-A2ED-DFCE18FC53AD}"/>
                  </a:ext>
                </a:extLst>
              </p14:cNvPr>
              <p14:cNvContentPartPr/>
              <p14:nvPr/>
            </p14:nvContentPartPr>
            <p14:xfrm>
              <a:off x="6157363" y="4293884"/>
              <a:ext cx="311760" cy="12600"/>
            </p14:xfrm>
          </p:contentPart>
        </mc:Choice>
        <mc:Fallback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53EF1355-4404-4780-A2ED-DFCE18FC53A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139363" y="4258244"/>
                <a:ext cx="34740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34" name="Рукописный ввод 33">
                <a:extLst>
                  <a:ext uri="{FF2B5EF4-FFF2-40B4-BE49-F238E27FC236}">
                    <a16:creationId xmlns:a16="http://schemas.microsoft.com/office/drawing/2014/main" id="{C6B7575E-888A-459B-AFEB-2B3793597830}"/>
                  </a:ext>
                </a:extLst>
              </p14:cNvPr>
              <p14:cNvContentPartPr/>
              <p14:nvPr/>
            </p14:nvContentPartPr>
            <p14:xfrm>
              <a:off x="6515923" y="4675844"/>
              <a:ext cx="3113280" cy="59400"/>
            </p14:xfrm>
          </p:contentPart>
        </mc:Choice>
        <mc:Fallback>
          <p:pic>
            <p:nvPicPr>
              <p:cNvPr id="34" name="Рукописный ввод 33">
                <a:extLst>
                  <a:ext uri="{FF2B5EF4-FFF2-40B4-BE49-F238E27FC236}">
                    <a16:creationId xmlns:a16="http://schemas.microsoft.com/office/drawing/2014/main" id="{C6B7575E-888A-459B-AFEB-2B379359783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498283" y="4640204"/>
                <a:ext cx="314892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35" name="Рукописный ввод 34">
                <a:extLst>
                  <a:ext uri="{FF2B5EF4-FFF2-40B4-BE49-F238E27FC236}">
                    <a16:creationId xmlns:a16="http://schemas.microsoft.com/office/drawing/2014/main" id="{0658FE98-F2F3-4A2F-9D08-9345FE631F6F}"/>
                  </a:ext>
                </a:extLst>
              </p14:cNvPr>
              <p14:cNvContentPartPr/>
              <p14:nvPr/>
            </p14:nvContentPartPr>
            <p14:xfrm>
              <a:off x="4652923" y="4953764"/>
              <a:ext cx="1276560" cy="35640"/>
            </p14:xfrm>
          </p:contentPart>
        </mc:Choice>
        <mc:Fallback>
          <p:pic>
            <p:nvPicPr>
              <p:cNvPr id="35" name="Рукописный ввод 34">
                <a:extLst>
                  <a:ext uri="{FF2B5EF4-FFF2-40B4-BE49-F238E27FC236}">
                    <a16:creationId xmlns:a16="http://schemas.microsoft.com/office/drawing/2014/main" id="{0658FE98-F2F3-4A2F-9D08-9345FE631F6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634923" y="4917764"/>
                <a:ext cx="1312200" cy="10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08343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 noEditPoints="1"/>
          </p:cNvSpPr>
          <p:nvPr>
            <p:ph type="title"/>
          </p:nvPr>
        </p:nvSpPr>
        <p:spPr>
          <a:xfrm>
            <a:off x="1251678" y="315463"/>
            <a:ext cx="10178322" cy="149213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Систематизация обрабатываемых персональных данных</a:t>
            </a:r>
          </a:p>
        </p:txBody>
      </p:sp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9ED466DA-F3F2-4EFF-8440-F15EB595A470}"/>
              </a:ext>
            </a:extLst>
          </p:cNvPr>
          <p:cNvSpPr/>
          <p:nvPr/>
        </p:nvSpPr>
        <p:spPr>
          <a:xfrm>
            <a:off x="1680082" y="2055265"/>
            <a:ext cx="9321513" cy="551655"/>
          </a:xfrm>
          <a:custGeom>
            <a:avLst/>
            <a:gdLst>
              <a:gd name="connsiteX0" fmla="*/ 0 w 9321513"/>
              <a:gd name="connsiteY0" fmla="*/ 91944 h 551655"/>
              <a:gd name="connsiteX1" fmla="*/ 91944 w 9321513"/>
              <a:gd name="connsiteY1" fmla="*/ 0 h 551655"/>
              <a:gd name="connsiteX2" fmla="*/ 9229569 w 9321513"/>
              <a:gd name="connsiteY2" fmla="*/ 0 h 551655"/>
              <a:gd name="connsiteX3" fmla="*/ 9321513 w 9321513"/>
              <a:gd name="connsiteY3" fmla="*/ 91944 h 551655"/>
              <a:gd name="connsiteX4" fmla="*/ 9321513 w 9321513"/>
              <a:gd name="connsiteY4" fmla="*/ 459711 h 551655"/>
              <a:gd name="connsiteX5" fmla="*/ 9229569 w 9321513"/>
              <a:gd name="connsiteY5" fmla="*/ 551655 h 551655"/>
              <a:gd name="connsiteX6" fmla="*/ 91944 w 9321513"/>
              <a:gd name="connsiteY6" fmla="*/ 551655 h 551655"/>
              <a:gd name="connsiteX7" fmla="*/ 0 w 9321513"/>
              <a:gd name="connsiteY7" fmla="*/ 459711 h 551655"/>
              <a:gd name="connsiteX8" fmla="*/ 0 w 9321513"/>
              <a:gd name="connsiteY8" fmla="*/ 91944 h 55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1513" h="551655">
                <a:moveTo>
                  <a:pt x="0" y="91944"/>
                </a:moveTo>
                <a:cubicBezTo>
                  <a:pt x="0" y="41165"/>
                  <a:pt x="41165" y="0"/>
                  <a:pt x="91944" y="0"/>
                </a:cubicBezTo>
                <a:lnTo>
                  <a:pt x="9229569" y="0"/>
                </a:lnTo>
                <a:cubicBezTo>
                  <a:pt x="9280348" y="0"/>
                  <a:pt x="9321513" y="41165"/>
                  <a:pt x="9321513" y="91944"/>
                </a:cubicBezTo>
                <a:lnTo>
                  <a:pt x="9321513" y="459711"/>
                </a:lnTo>
                <a:cubicBezTo>
                  <a:pt x="9321513" y="510490"/>
                  <a:pt x="9280348" y="551655"/>
                  <a:pt x="9229569" y="551655"/>
                </a:cubicBezTo>
                <a:lnTo>
                  <a:pt x="91944" y="551655"/>
                </a:lnTo>
                <a:cubicBezTo>
                  <a:pt x="41165" y="551655"/>
                  <a:pt x="0" y="510490"/>
                  <a:pt x="0" y="459711"/>
                </a:cubicBezTo>
                <a:lnTo>
                  <a:pt x="0" y="91944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60" tIns="114560" rIns="114560" bIns="11456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ru-RU" sz="2300" kern="1200" dirty="0"/>
              <a:t>Паспортные данные, ИНН, СНИЛС</a:t>
            </a:r>
          </a:p>
        </p:txBody>
      </p:sp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id="{AC5B58C8-6737-4031-996D-AB3F5336377D}"/>
              </a:ext>
            </a:extLst>
          </p:cNvPr>
          <p:cNvSpPr/>
          <p:nvPr/>
        </p:nvSpPr>
        <p:spPr>
          <a:xfrm>
            <a:off x="1680082" y="2673160"/>
            <a:ext cx="9321513" cy="551655"/>
          </a:xfrm>
          <a:custGeom>
            <a:avLst/>
            <a:gdLst>
              <a:gd name="connsiteX0" fmla="*/ 0 w 9321513"/>
              <a:gd name="connsiteY0" fmla="*/ 91944 h 551655"/>
              <a:gd name="connsiteX1" fmla="*/ 91944 w 9321513"/>
              <a:gd name="connsiteY1" fmla="*/ 0 h 551655"/>
              <a:gd name="connsiteX2" fmla="*/ 9229569 w 9321513"/>
              <a:gd name="connsiteY2" fmla="*/ 0 h 551655"/>
              <a:gd name="connsiteX3" fmla="*/ 9321513 w 9321513"/>
              <a:gd name="connsiteY3" fmla="*/ 91944 h 551655"/>
              <a:gd name="connsiteX4" fmla="*/ 9321513 w 9321513"/>
              <a:gd name="connsiteY4" fmla="*/ 459711 h 551655"/>
              <a:gd name="connsiteX5" fmla="*/ 9229569 w 9321513"/>
              <a:gd name="connsiteY5" fmla="*/ 551655 h 551655"/>
              <a:gd name="connsiteX6" fmla="*/ 91944 w 9321513"/>
              <a:gd name="connsiteY6" fmla="*/ 551655 h 551655"/>
              <a:gd name="connsiteX7" fmla="*/ 0 w 9321513"/>
              <a:gd name="connsiteY7" fmla="*/ 459711 h 551655"/>
              <a:gd name="connsiteX8" fmla="*/ 0 w 9321513"/>
              <a:gd name="connsiteY8" fmla="*/ 91944 h 55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1513" h="551655">
                <a:moveTo>
                  <a:pt x="0" y="91944"/>
                </a:moveTo>
                <a:cubicBezTo>
                  <a:pt x="0" y="41165"/>
                  <a:pt x="41165" y="0"/>
                  <a:pt x="91944" y="0"/>
                </a:cubicBezTo>
                <a:lnTo>
                  <a:pt x="9229569" y="0"/>
                </a:lnTo>
                <a:cubicBezTo>
                  <a:pt x="9280348" y="0"/>
                  <a:pt x="9321513" y="41165"/>
                  <a:pt x="9321513" y="91944"/>
                </a:cubicBezTo>
                <a:lnTo>
                  <a:pt x="9321513" y="459711"/>
                </a:lnTo>
                <a:cubicBezTo>
                  <a:pt x="9321513" y="510490"/>
                  <a:pt x="9280348" y="551655"/>
                  <a:pt x="9229569" y="551655"/>
                </a:cubicBezTo>
                <a:lnTo>
                  <a:pt x="91944" y="551655"/>
                </a:lnTo>
                <a:cubicBezTo>
                  <a:pt x="41165" y="551655"/>
                  <a:pt x="0" y="510490"/>
                  <a:pt x="0" y="459711"/>
                </a:cubicBezTo>
                <a:lnTo>
                  <a:pt x="0" y="91944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60" tIns="114560" rIns="114560" bIns="11456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ru-RU" sz="2300" kern="1200" dirty="0"/>
              <a:t>Контакты: почта, телефон</a:t>
            </a:r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C9B72496-F6CF-4FB9-A590-28A75E8C7B70}"/>
              </a:ext>
            </a:extLst>
          </p:cNvPr>
          <p:cNvSpPr/>
          <p:nvPr/>
        </p:nvSpPr>
        <p:spPr>
          <a:xfrm>
            <a:off x="1680082" y="3291055"/>
            <a:ext cx="9321513" cy="551655"/>
          </a:xfrm>
          <a:custGeom>
            <a:avLst/>
            <a:gdLst>
              <a:gd name="connsiteX0" fmla="*/ 0 w 9321513"/>
              <a:gd name="connsiteY0" fmla="*/ 91944 h 551655"/>
              <a:gd name="connsiteX1" fmla="*/ 91944 w 9321513"/>
              <a:gd name="connsiteY1" fmla="*/ 0 h 551655"/>
              <a:gd name="connsiteX2" fmla="*/ 9229569 w 9321513"/>
              <a:gd name="connsiteY2" fmla="*/ 0 h 551655"/>
              <a:gd name="connsiteX3" fmla="*/ 9321513 w 9321513"/>
              <a:gd name="connsiteY3" fmla="*/ 91944 h 551655"/>
              <a:gd name="connsiteX4" fmla="*/ 9321513 w 9321513"/>
              <a:gd name="connsiteY4" fmla="*/ 459711 h 551655"/>
              <a:gd name="connsiteX5" fmla="*/ 9229569 w 9321513"/>
              <a:gd name="connsiteY5" fmla="*/ 551655 h 551655"/>
              <a:gd name="connsiteX6" fmla="*/ 91944 w 9321513"/>
              <a:gd name="connsiteY6" fmla="*/ 551655 h 551655"/>
              <a:gd name="connsiteX7" fmla="*/ 0 w 9321513"/>
              <a:gd name="connsiteY7" fmla="*/ 459711 h 551655"/>
              <a:gd name="connsiteX8" fmla="*/ 0 w 9321513"/>
              <a:gd name="connsiteY8" fmla="*/ 91944 h 55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1513" h="551655">
                <a:moveTo>
                  <a:pt x="0" y="91944"/>
                </a:moveTo>
                <a:cubicBezTo>
                  <a:pt x="0" y="41165"/>
                  <a:pt x="41165" y="0"/>
                  <a:pt x="91944" y="0"/>
                </a:cubicBezTo>
                <a:lnTo>
                  <a:pt x="9229569" y="0"/>
                </a:lnTo>
                <a:cubicBezTo>
                  <a:pt x="9280348" y="0"/>
                  <a:pt x="9321513" y="41165"/>
                  <a:pt x="9321513" y="91944"/>
                </a:cubicBezTo>
                <a:lnTo>
                  <a:pt x="9321513" y="459711"/>
                </a:lnTo>
                <a:cubicBezTo>
                  <a:pt x="9321513" y="510490"/>
                  <a:pt x="9280348" y="551655"/>
                  <a:pt x="9229569" y="551655"/>
                </a:cubicBezTo>
                <a:lnTo>
                  <a:pt x="91944" y="551655"/>
                </a:lnTo>
                <a:cubicBezTo>
                  <a:pt x="41165" y="551655"/>
                  <a:pt x="0" y="510490"/>
                  <a:pt x="0" y="459711"/>
                </a:cubicBezTo>
                <a:lnTo>
                  <a:pt x="0" y="91944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60" tIns="114560" rIns="114560" bIns="11456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ru-RU" sz="2300" kern="1200" dirty="0"/>
              <a:t>Информация о постановке на воинский учет</a:t>
            </a:r>
          </a:p>
        </p:txBody>
      </p:sp>
      <p:sp>
        <p:nvSpPr>
          <p:cNvPr id="10" name="Полилиния: фигура 9">
            <a:extLst>
              <a:ext uri="{FF2B5EF4-FFF2-40B4-BE49-F238E27FC236}">
                <a16:creationId xmlns:a16="http://schemas.microsoft.com/office/drawing/2014/main" id="{3D281615-2D3B-4D9B-8E89-68333CBB9978}"/>
              </a:ext>
            </a:extLst>
          </p:cNvPr>
          <p:cNvSpPr/>
          <p:nvPr/>
        </p:nvSpPr>
        <p:spPr>
          <a:xfrm>
            <a:off x="1680082" y="3908950"/>
            <a:ext cx="9321513" cy="551655"/>
          </a:xfrm>
          <a:custGeom>
            <a:avLst/>
            <a:gdLst>
              <a:gd name="connsiteX0" fmla="*/ 0 w 9321513"/>
              <a:gd name="connsiteY0" fmla="*/ 91944 h 551655"/>
              <a:gd name="connsiteX1" fmla="*/ 91944 w 9321513"/>
              <a:gd name="connsiteY1" fmla="*/ 0 h 551655"/>
              <a:gd name="connsiteX2" fmla="*/ 9229569 w 9321513"/>
              <a:gd name="connsiteY2" fmla="*/ 0 h 551655"/>
              <a:gd name="connsiteX3" fmla="*/ 9321513 w 9321513"/>
              <a:gd name="connsiteY3" fmla="*/ 91944 h 551655"/>
              <a:gd name="connsiteX4" fmla="*/ 9321513 w 9321513"/>
              <a:gd name="connsiteY4" fmla="*/ 459711 h 551655"/>
              <a:gd name="connsiteX5" fmla="*/ 9229569 w 9321513"/>
              <a:gd name="connsiteY5" fmla="*/ 551655 h 551655"/>
              <a:gd name="connsiteX6" fmla="*/ 91944 w 9321513"/>
              <a:gd name="connsiteY6" fmla="*/ 551655 h 551655"/>
              <a:gd name="connsiteX7" fmla="*/ 0 w 9321513"/>
              <a:gd name="connsiteY7" fmla="*/ 459711 h 551655"/>
              <a:gd name="connsiteX8" fmla="*/ 0 w 9321513"/>
              <a:gd name="connsiteY8" fmla="*/ 91944 h 55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1513" h="551655">
                <a:moveTo>
                  <a:pt x="0" y="91944"/>
                </a:moveTo>
                <a:cubicBezTo>
                  <a:pt x="0" y="41165"/>
                  <a:pt x="41165" y="0"/>
                  <a:pt x="91944" y="0"/>
                </a:cubicBezTo>
                <a:lnTo>
                  <a:pt x="9229569" y="0"/>
                </a:lnTo>
                <a:cubicBezTo>
                  <a:pt x="9280348" y="0"/>
                  <a:pt x="9321513" y="41165"/>
                  <a:pt x="9321513" y="91944"/>
                </a:cubicBezTo>
                <a:lnTo>
                  <a:pt x="9321513" y="459711"/>
                </a:lnTo>
                <a:cubicBezTo>
                  <a:pt x="9321513" y="510490"/>
                  <a:pt x="9280348" y="551655"/>
                  <a:pt x="9229569" y="551655"/>
                </a:cubicBezTo>
                <a:lnTo>
                  <a:pt x="91944" y="551655"/>
                </a:lnTo>
                <a:cubicBezTo>
                  <a:pt x="41165" y="551655"/>
                  <a:pt x="0" y="510490"/>
                  <a:pt x="0" y="459711"/>
                </a:cubicBezTo>
                <a:lnTo>
                  <a:pt x="0" y="91944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60" tIns="114560" rIns="114560" bIns="11456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ru-RU" sz="2300" kern="1200" dirty="0"/>
              <a:t>Информация о дееспособности, трудоспособности  </a:t>
            </a:r>
          </a:p>
        </p:txBody>
      </p:sp>
      <p:sp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id="{96133576-1BBC-441F-8D1F-40894F584107}"/>
              </a:ext>
            </a:extLst>
          </p:cNvPr>
          <p:cNvSpPr/>
          <p:nvPr/>
        </p:nvSpPr>
        <p:spPr>
          <a:xfrm>
            <a:off x="1680082" y="4526846"/>
            <a:ext cx="9321513" cy="551655"/>
          </a:xfrm>
          <a:custGeom>
            <a:avLst/>
            <a:gdLst>
              <a:gd name="connsiteX0" fmla="*/ 0 w 9321513"/>
              <a:gd name="connsiteY0" fmla="*/ 91944 h 551655"/>
              <a:gd name="connsiteX1" fmla="*/ 91944 w 9321513"/>
              <a:gd name="connsiteY1" fmla="*/ 0 h 551655"/>
              <a:gd name="connsiteX2" fmla="*/ 9229569 w 9321513"/>
              <a:gd name="connsiteY2" fmla="*/ 0 h 551655"/>
              <a:gd name="connsiteX3" fmla="*/ 9321513 w 9321513"/>
              <a:gd name="connsiteY3" fmla="*/ 91944 h 551655"/>
              <a:gd name="connsiteX4" fmla="*/ 9321513 w 9321513"/>
              <a:gd name="connsiteY4" fmla="*/ 459711 h 551655"/>
              <a:gd name="connsiteX5" fmla="*/ 9229569 w 9321513"/>
              <a:gd name="connsiteY5" fmla="*/ 551655 h 551655"/>
              <a:gd name="connsiteX6" fmla="*/ 91944 w 9321513"/>
              <a:gd name="connsiteY6" fmla="*/ 551655 h 551655"/>
              <a:gd name="connsiteX7" fmla="*/ 0 w 9321513"/>
              <a:gd name="connsiteY7" fmla="*/ 459711 h 551655"/>
              <a:gd name="connsiteX8" fmla="*/ 0 w 9321513"/>
              <a:gd name="connsiteY8" fmla="*/ 91944 h 55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1513" h="551655">
                <a:moveTo>
                  <a:pt x="0" y="91944"/>
                </a:moveTo>
                <a:cubicBezTo>
                  <a:pt x="0" y="41165"/>
                  <a:pt x="41165" y="0"/>
                  <a:pt x="91944" y="0"/>
                </a:cubicBezTo>
                <a:lnTo>
                  <a:pt x="9229569" y="0"/>
                </a:lnTo>
                <a:cubicBezTo>
                  <a:pt x="9280348" y="0"/>
                  <a:pt x="9321513" y="41165"/>
                  <a:pt x="9321513" y="91944"/>
                </a:cubicBezTo>
                <a:lnTo>
                  <a:pt x="9321513" y="459711"/>
                </a:lnTo>
                <a:cubicBezTo>
                  <a:pt x="9321513" y="510490"/>
                  <a:pt x="9280348" y="551655"/>
                  <a:pt x="9229569" y="551655"/>
                </a:cubicBezTo>
                <a:lnTo>
                  <a:pt x="91944" y="551655"/>
                </a:lnTo>
                <a:cubicBezTo>
                  <a:pt x="41165" y="551655"/>
                  <a:pt x="0" y="510490"/>
                  <a:pt x="0" y="459711"/>
                </a:cubicBezTo>
                <a:lnTo>
                  <a:pt x="0" y="91944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60" tIns="114560" rIns="114560" bIns="11456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ru-RU" sz="2300" kern="1200" dirty="0"/>
              <a:t>Финансовая информация: банковские счета (в том числе кредитные)</a:t>
            </a:r>
          </a:p>
        </p:txBody>
      </p:sp>
      <p:sp>
        <p:nvSpPr>
          <p:cNvPr id="12" name="Полилиния: фигура 11">
            <a:extLst>
              <a:ext uri="{FF2B5EF4-FFF2-40B4-BE49-F238E27FC236}">
                <a16:creationId xmlns:a16="http://schemas.microsoft.com/office/drawing/2014/main" id="{B5E0CEF7-780C-49A1-80EF-C07CED0A6AC8}"/>
              </a:ext>
            </a:extLst>
          </p:cNvPr>
          <p:cNvSpPr/>
          <p:nvPr/>
        </p:nvSpPr>
        <p:spPr>
          <a:xfrm>
            <a:off x="1680082" y="5144741"/>
            <a:ext cx="9321513" cy="551655"/>
          </a:xfrm>
          <a:custGeom>
            <a:avLst/>
            <a:gdLst>
              <a:gd name="connsiteX0" fmla="*/ 0 w 9321513"/>
              <a:gd name="connsiteY0" fmla="*/ 91944 h 551655"/>
              <a:gd name="connsiteX1" fmla="*/ 91944 w 9321513"/>
              <a:gd name="connsiteY1" fmla="*/ 0 h 551655"/>
              <a:gd name="connsiteX2" fmla="*/ 9229569 w 9321513"/>
              <a:gd name="connsiteY2" fmla="*/ 0 h 551655"/>
              <a:gd name="connsiteX3" fmla="*/ 9321513 w 9321513"/>
              <a:gd name="connsiteY3" fmla="*/ 91944 h 551655"/>
              <a:gd name="connsiteX4" fmla="*/ 9321513 w 9321513"/>
              <a:gd name="connsiteY4" fmla="*/ 459711 h 551655"/>
              <a:gd name="connsiteX5" fmla="*/ 9229569 w 9321513"/>
              <a:gd name="connsiteY5" fmla="*/ 551655 h 551655"/>
              <a:gd name="connsiteX6" fmla="*/ 91944 w 9321513"/>
              <a:gd name="connsiteY6" fmla="*/ 551655 h 551655"/>
              <a:gd name="connsiteX7" fmla="*/ 0 w 9321513"/>
              <a:gd name="connsiteY7" fmla="*/ 459711 h 551655"/>
              <a:gd name="connsiteX8" fmla="*/ 0 w 9321513"/>
              <a:gd name="connsiteY8" fmla="*/ 91944 h 55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1513" h="551655">
                <a:moveTo>
                  <a:pt x="0" y="91944"/>
                </a:moveTo>
                <a:cubicBezTo>
                  <a:pt x="0" y="41165"/>
                  <a:pt x="41165" y="0"/>
                  <a:pt x="91944" y="0"/>
                </a:cubicBezTo>
                <a:lnTo>
                  <a:pt x="9229569" y="0"/>
                </a:lnTo>
                <a:cubicBezTo>
                  <a:pt x="9280348" y="0"/>
                  <a:pt x="9321513" y="41165"/>
                  <a:pt x="9321513" y="91944"/>
                </a:cubicBezTo>
                <a:lnTo>
                  <a:pt x="9321513" y="459711"/>
                </a:lnTo>
                <a:cubicBezTo>
                  <a:pt x="9321513" y="510490"/>
                  <a:pt x="9280348" y="551655"/>
                  <a:pt x="9229569" y="551655"/>
                </a:cubicBezTo>
                <a:lnTo>
                  <a:pt x="91944" y="551655"/>
                </a:lnTo>
                <a:cubicBezTo>
                  <a:pt x="41165" y="551655"/>
                  <a:pt x="0" y="510490"/>
                  <a:pt x="0" y="459711"/>
                </a:cubicBezTo>
                <a:lnTo>
                  <a:pt x="0" y="91944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60" tIns="114560" rIns="114560" bIns="11456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ru-RU" sz="2300" kern="1200" dirty="0"/>
              <a:t>Местоположение</a:t>
            </a:r>
          </a:p>
        </p:txBody>
      </p:sp>
      <p:sp>
        <p:nvSpPr>
          <p:cNvPr id="13" name="Полилиния: фигура 12">
            <a:extLst>
              <a:ext uri="{FF2B5EF4-FFF2-40B4-BE49-F238E27FC236}">
                <a16:creationId xmlns:a16="http://schemas.microsoft.com/office/drawing/2014/main" id="{DDE4732D-E12B-4DDE-B21D-EEF9FB1134F9}"/>
              </a:ext>
            </a:extLst>
          </p:cNvPr>
          <p:cNvSpPr/>
          <p:nvPr/>
        </p:nvSpPr>
        <p:spPr>
          <a:xfrm>
            <a:off x="1680082" y="5762636"/>
            <a:ext cx="9321513" cy="551655"/>
          </a:xfrm>
          <a:custGeom>
            <a:avLst/>
            <a:gdLst>
              <a:gd name="connsiteX0" fmla="*/ 0 w 9321513"/>
              <a:gd name="connsiteY0" fmla="*/ 91944 h 551655"/>
              <a:gd name="connsiteX1" fmla="*/ 91944 w 9321513"/>
              <a:gd name="connsiteY1" fmla="*/ 0 h 551655"/>
              <a:gd name="connsiteX2" fmla="*/ 9229569 w 9321513"/>
              <a:gd name="connsiteY2" fmla="*/ 0 h 551655"/>
              <a:gd name="connsiteX3" fmla="*/ 9321513 w 9321513"/>
              <a:gd name="connsiteY3" fmla="*/ 91944 h 551655"/>
              <a:gd name="connsiteX4" fmla="*/ 9321513 w 9321513"/>
              <a:gd name="connsiteY4" fmla="*/ 459711 h 551655"/>
              <a:gd name="connsiteX5" fmla="*/ 9229569 w 9321513"/>
              <a:gd name="connsiteY5" fmla="*/ 551655 h 551655"/>
              <a:gd name="connsiteX6" fmla="*/ 91944 w 9321513"/>
              <a:gd name="connsiteY6" fmla="*/ 551655 h 551655"/>
              <a:gd name="connsiteX7" fmla="*/ 0 w 9321513"/>
              <a:gd name="connsiteY7" fmla="*/ 459711 h 551655"/>
              <a:gd name="connsiteX8" fmla="*/ 0 w 9321513"/>
              <a:gd name="connsiteY8" fmla="*/ 91944 h 55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1513" h="551655">
                <a:moveTo>
                  <a:pt x="0" y="91944"/>
                </a:moveTo>
                <a:cubicBezTo>
                  <a:pt x="0" y="41165"/>
                  <a:pt x="41165" y="0"/>
                  <a:pt x="91944" y="0"/>
                </a:cubicBezTo>
                <a:lnTo>
                  <a:pt x="9229569" y="0"/>
                </a:lnTo>
                <a:cubicBezTo>
                  <a:pt x="9280348" y="0"/>
                  <a:pt x="9321513" y="41165"/>
                  <a:pt x="9321513" y="91944"/>
                </a:cubicBezTo>
                <a:lnTo>
                  <a:pt x="9321513" y="459711"/>
                </a:lnTo>
                <a:cubicBezTo>
                  <a:pt x="9321513" y="510490"/>
                  <a:pt x="9280348" y="551655"/>
                  <a:pt x="9229569" y="551655"/>
                </a:cubicBezTo>
                <a:lnTo>
                  <a:pt x="91944" y="551655"/>
                </a:lnTo>
                <a:cubicBezTo>
                  <a:pt x="41165" y="551655"/>
                  <a:pt x="0" y="510490"/>
                  <a:pt x="0" y="459711"/>
                </a:cubicBezTo>
                <a:lnTo>
                  <a:pt x="0" y="91944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60" tIns="114560" rIns="114560" bIns="114560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ru-RU" sz="2300" kern="1200" dirty="0"/>
              <a:t>Фотография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3CEAA29-C54C-4260-A0C2-F24E5A6CFB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E8F35150-799C-4902-A028-D65578BE8698}"/>
              </a:ext>
            </a:extLst>
          </p:cNvPr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l" t="t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29F8661E-2959-481F-9F92-32A33164A396}"/>
              </a:ext>
            </a:extLst>
          </p:cNvPr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/>
          </a:p>
        </p:txBody>
      </p:sp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5400" dirty="0"/>
              <a:t>МОСКОВСКИЙ ФИЗИКО-ТЕХНИЧЕСКИЙ ИНСТИТУТ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28828" y="521904"/>
            <a:ext cx="5814191" cy="5814191"/>
          </a:xfrm>
          <a:prstGeom prst="rect">
            <a:avLst/>
          </a:prstGeom>
        </p:spPr>
      </p:pic>
      <p:pic>
        <p:nvPicPr>
          <p:cNvPr id="8" name="Picture 16" descr="A screenshot of a computer&#10;&#10;Description automatically generated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251679" y="2014036"/>
            <a:ext cx="6124482" cy="4124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>
          <a:xfrm>
            <a:off x="1350010" y="742194"/>
            <a:ext cx="10178322" cy="1492132"/>
          </a:xfrm>
        </p:spPr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pic>
        <p:nvPicPr>
          <p:cNvPr id="1026" name="Picture 2" descr="Picture backgroun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24218" y="1631922"/>
            <a:ext cx="8443127" cy="441857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5400" dirty="0"/>
              <a:t>МОСКОВСКИЙ ФИЗИКО-ТЕХНИЧЕСКИЙ ИНСТИТУТ</a:t>
            </a:r>
            <a:endParaRPr lang="ru-RU" dirty="0"/>
          </a:p>
        </p:txBody>
      </p:sp>
      <p:pic>
        <p:nvPicPr>
          <p:cNvPr id="7" name="Picture 15" descr="A screenshot of a computer&#10;&#10;Description automatically generated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025448" y="1874517"/>
            <a:ext cx="8141104" cy="87507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5400" dirty="0"/>
              <a:t>МОСКОВСКИЙ ФИЗИКО-ТЕХНИЧЕСКИЙ ИНСТИТУТ</a:t>
            </a:r>
            <a:endParaRPr lang="ru-RU" dirty="0"/>
          </a:p>
        </p:txBody>
      </p:sp>
      <p:pic>
        <p:nvPicPr>
          <p:cNvPr id="5" name="Picture 15" descr="A screenshot of a computer&#10;&#10;Description automatically generated"/>
          <p:cNvPicPr/>
          <p:nvPr/>
        </p:nvPicPr>
        <p:blipFill>
          <a:blip r:embed="rId3"/>
          <a:srcRect t="57083"/>
          <a:stretch/>
        </p:blipFill>
        <p:spPr>
          <a:xfrm>
            <a:off x="2025448" y="1874516"/>
            <a:ext cx="8141104" cy="3755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5400" dirty="0"/>
              <a:t>МОСКОВСКИЙ ФИЗИКО-ТЕХНИЧЕСКИЙ ИНСТИТУТ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BC2B75-0EF7-4EA1-A16A-477174131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355" y="1768804"/>
            <a:ext cx="6661290" cy="508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6029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РОССИЙСКИЙ УНИВЕРСИТЕТ ДРУЖБЫ НАРОДОВ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7386320" y="1306812"/>
            <a:ext cx="4707775" cy="4707775"/>
          </a:xfrm>
          <a:prstGeom prst="rect">
            <a:avLst/>
          </a:prstGeom>
        </p:spPr>
      </p:pic>
      <p:pic>
        <p:nvPicPr>
          <p:cNvPr id="8" name="Picture 19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51678" y="2014036"/>
            <a:ext cx="6134642" cy="400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/>
        <p:txBody>
          <a:bodyPr anchor="ctr"/>
          <a:lstStyle/>
          <a:p>
            <a:r>
              <a:rPr lang="ru-RU" dirty="0"/>
              <a:t>РОССИЙСКИЙ УНИВЕРСИТЕТ ДРУЖБЫ НАРОДОВ</a:t>
            </a:r>
          </a:p>
        </p:txBody>
      </p:sp>
      <p:pic>
        <p:nvPicPr>
          <p:cNvPr id="11" name="Picture 20" descr="A close up of a logo&#10;&#10;Description automatically generated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335386" y="2835595"/>
            <a:ext cx="10010905" cy="1701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/>
        <p:txBody>
          <a:bodyPr anchor="ctr"/>
          <a:lstStyle/>
          <a:p>
            <a:r>
              <a:rPr lang="ru-RU" dirty="0"/>
              <a:t>РОССИЙСКИЙ УНИВЕРСИТЕТ ДРУЖБЫ НАРОДОВ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C87CB9-9FCA-4BAB-B89D-894F6C296A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329"/>
          <a:stretch/>
        </p:blipFill>
        <p:spPr>
          <a:xfrm>
            <a:off x="1537997" y="2095018"/>
            <a:ext cx="9605684" cy="458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3064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Больше, чем путешествие</a:t>
            </a:r>
          </a:p>
        </p:txBody>
      </p:sp>
      <p:pic>
        <p:nvPicPr>
          <p:cNvPr id="5" name="Рисунок 4"/>
          <p:cNvPicPr/>
          <p:nvPr/>
        </p:nvPicPr>
        <p:blipFill>
          <a:blip r:embed="rId3"/>
          <a:srcRect t="28143"/>
          <a:stretch/>
        </p:blipFill>
        <p:spPr>
          <a:xfrm>
            <a:off x="1251678" y="1742349"/>
            <a:ext cx="6134642" cy="400055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97755" y="1874517"/>
            <a:ext cx="3994570" cy="3736215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3131820" y="4594860"/>
            <a:ext cx="1028700" cy="60579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Эмблема">
  <a:themeElements>
    <a:clrScheme name="Эмблема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Эмблема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Эмблем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ppt/theme/theme2.xml><?xml version="1.0" encoding="utf-8"?>
<a:theme xmlns:a="http://schemas.openxmlformats.org/drawingml/2006/main" name="Office Notes Theme">
  <a:themeElements>
    <a:clrScheme name="Office Notes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Notes Them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Notes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1"/>
        </a:gradFill>
      </a:fillStyleLst>
      <a:lnStyleLst>
        <a:ln w="9525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>
          <a:solidFill>
            <a:schemeClr val="phClr"/>
          </a:solidFill>
          <a:prstDash val="solid"/>
        </a:ln>
        <a:ln w="38100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Эмблема</Template>
  <TotalTime>129</TotalTime>
  <Words>213</Words>
  <Application>Microsoft Office PowerPoint</Application>
  <PresentationFormat>Широкоэкранный</PresentationFormat>
  <Paragraphs>61</Paragraphs>
  <Slides>20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6" baseType="lpstr">
      <vt:lpstr>Arial</vt:lpstr>
      <vt:lpstr>Calibri</vt:lpstr>
      <vt:lpstr>Corbel</vt:lpstr>
      <vt:lpstr>Gill Sans MT</vt:lpstr>
      <vt:lpstr>Impact</vt:lpstr>
      <vt:lpstr>Эмблема</vt:lpstr>
      <vt:lpstr>Государственные реестры Минцифры/ Роскомнадзора</vt:lpstr>
      <vt:lpstr>МОСКОВСКИЙ ФИЗИКО-ТЕХНИЧЕСКИЙ ИНСТИТУТ</vt:lpstr>
      <vt:lpstr>МОСКОВСКИЙ ФИЗИКО-ТЕХНИЧЕСКИЙ ИНСТИТУТ</vt:lpstr>
      <vt:lpstr>МОСКОВСКИЙ ФИЗИКО-ТЕХНИЧЕСКИЙ ИНСТИТУТ</vt:lpstr>
      <vt:lpstr>МОСКОВСКИЙ ФИЗИКО-ТЕХНИЧЕСКИЙ ИНСТИТУТ</vt:lpstr>
      <vt:lpstr>РОССИЙСКИЙ УНИВЕРСИТЕТ ДРУЖБЫ НАРОДОВ</vt:lpstr>
      <vt:lpstr>РОССИЙСКИЙ УНИВЕРСИТЕТ ДРУЖБЫ НАРОДОВ</vt:lpstr>
      <vt:lpstr>РОССИЙСКИЙ УНИВЕРСИТЕТ ДРУЖБЫ НАРОДОВ</vt:lpstr>
      <vt:lpstr>Больше, чем путешествие</vt:lpstr>
      <vt:lpstr>Больше, чем путешествие</vt:lpstr>
      <vt:lpstr>Больше, чем путешествие</vt:lpstr>
      <vt:lpstr>КОРАЛ ТРЕВЕЛ</vt:lpstr>
      <vt:lpstr>КОРАЛ ТРЕВЕЛ</vt:lpstr>
      <vt:lpstr>КОРАЛ ТРЕВЕЛ</vt:lpstr>
      <vt:lpstr>Центр лекарственного обеспечения Департамента здравоохранения города Москвы</vt:lpstr>
      <vt:lpstr>Центр лекарственного обеспечения Департамента здравоохранения города Москвы</vt:lpstr>
      <vt:lpstr>ОБЩЕСТВО С ОГРАНИЧЕННОЙ ОТВЕТСТВЕННОСТЬЮ "ЮТЕКА"</vt:lpstr>
      <vt:lpstr>ОБЩЕСТВО С ОГРАНИЧЕННОЙ ОТВЕТСТВЕННОСТЬЮ "ЮТЕКА"</vt:lpstr>
      <vt:lpstr>Систематизация обрабатываемых персональных данных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Государственные реестры Минцифры/ Роскомнадзора</dc:title>
  <dc:creator>Василиса Черникова</dc:creator>
  <cp:lastModifiedBy>Василиса Черникова</cp:lastModifiedBy>
  <cp:revision>15</cp:revision>
  <dcterms:created xsi:type="dcterms:W3CDTF">2024-10-10T13:41:21Z</dcterms:created>
  <dcterms:modified xsi:type="dcterms:W3CDTF">2024-10-11T11:28:20Z</dcterms:modified>
</cp:coreProperties>
</file>